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handoutMasterIdLst>
    <p:handoutMasterId r:id="rId57"/>
  </p:handoutMasterIdLst>
  <p:sldIdLst>
    <p:sldId id="700" r:id="rId2"/>
    <p:sldId id="355" r:id="rId3"/>
    <p:sldId id="404" r:id="rId4"/>
    <p:sldId id="698" r:id="rId5"/>
    <p:sldId id="330" r:id="rId6"/>
    <p:sldId id="699" r:id="rId7"/>
    <p:sldId id="434" r:id="rId8"/>
    <p:sldId id="435" r:id="rId9"/>
    <p:sldId id="436" r:id="rId10"/>
    <p:sldId id="439" r:id="rId11"/>
    <p:sldId id="451" r:id="rId12"/>
    <p:sldId id="441" r:id="rId13"/>
    <p:sldId id="284" r:id="rId14"/>
    <p:sldId id="442" r:id="rId15"/>
    <p:sldId id="373" r:id="rId16"/>
    <p:sldId id="523" r:id="rId17"/>
    <p:sldId id="524" r:id="rId18"/>
    <p:sldId id="527" r:id="rId19"/>
    <p:sldId id="525" r:id="rId20"/>
    <p:sldId id="522" r:id="rId21"/>
    <p:sldId id="528" r:id="rId22"/>
    <p:sldId id="526" r:id="rId23"/>
    <p:sldId id="529" r:id="rId24"/>
    <p:sldId id="530" r:id="rId25"/>
    <p:sldId id="531" r:id="rId26"/>
    <p:sldId id="533" r:id="rId27"/>
    <p:sldId id="534" r:id="rId28"/>
    <p:sldId id="535" r:id="rId29"/>
    <p:sldId id="536" r:id="rId30"/>
    <p:sldId id="537" r:id="rId31"/>
    <p:sldId id="538" r:id="rId32"/>
    <p:sldId id="667" r:id="rId33"/>
    <p:sldId id="666" r:id="rId34"/>
    <p:sldId id="669" r:id="rId35"/>
    <p:sldId id="676" r:id="rId36"/>
    <p:sldId id="680" r:id="rId37"/>
    <p:sldId id="668" r:id="rId38"/>
    <p:sldId id="681" r:id="rId39"/>
    <p:sldId id="682" r:id="rId40"/>
    <p:sldId id="683" r:id="rId41"/>
    <p:sldId id="521" r:id="rId42"/>
    <p:sldId id="684" r:id="rId43"/>
    <p:sldId id="686" r:id="rId44"/>
    <p:sldId id="687" r:id="rId45"/>
    <p:sldId id="688" r:id="rId46"/>
    <p:sldId id="689" r:id="rId47"/>
    <p:sldId id="690" r:id="rId48"/>
    <p:sldId id="691" r:id="rId49"/>
    <p:sldId id="692" r:id="rId50"/>
    <p:sldId id="693" r:id="rId51"/>
    <p:sldId id="694" r:id="rId52"/>
    <p:sldId id="696" r:id="rId53"/>
    <p:sldId id="697" r:id="rId54"/>
    <p:sldId id="695" r:id="rId55"/>
  </p:sldIdLst>
  <p:sldSz cx="9144000" cy="6858000" type="screen4x3"/>
  <p:notesSz cx="6642100" cy="9653588"/>
  <p:defaultTextStyle>
    <a:defPPr>
      <a:defRPr lang="tr-TR"/>
    </a:defPPr>
    <a:lvl1pPr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5pPr>
    <a:lvl6pPr marL="2286000" algn="l" defTabSz="914400" rtl="0" eaLnBrk="1" latinLnBrk="0" hangingPunct="1">
      <a:defRPr kern="1200">
        <a:solidFill>
          <a:schemeClr val="bg2"/>
        </a:solidFill>
        <a:latin typeface="Arial" panose="020B0604020202020204" pitchFamily="34" charset="0"/>
        <a:ea typeface="+mn-ea"/>
        <a:cs typeface="+mn-cs"/>
      </a:defRPr>
    </a:lvl6pPr>
    <a:lvl7pPr marL="2743200" algn="l" defTabSz="914400" rtl="0" eaLnBrk="1" latinLnBrk="0" hangingPunct="1">
      <a:defRPr kern="1200">
        <a:solidFill>
          <a:schemeClr val="bg2"/>
        </a:solidFill>
        <a:latin typeface="Arial" panose="020B0604020202020204" pitchFamily="34" charset="0"/>
        <a:ea typeface="+mn-ea"/>
        <a:cs typeface="+mn-cs"/>
      </a:defRPr>
    </a:lvl7pPr>
    <a:lvl8pPr marL="3200400" algn="l" defTabSz="914400" rtl="0" eaLnBrk="1" latinLnBrk="0" hangingPunct="1">
      <a:defRPr kern="1200">
        <a:solidFill>
          <a:schemeClr val="bg2"/>
        </a:solidFill>
        <a:latin typeface="Arial" panose="020B0604020202020204" pitchFamily="34" charset="0"/>
        <a:ea typeface="+mn-ea"/>
        <a:cs typeface="+mn-cs"/>
      </a:defRPr>
    </a:lvl8pPr>
    <a:lvl9pPr marL="3657600" algn="l" defTabSz="914400" rtl="0" eaLnBrk="1" latinLnBrk="0" hangingPunct="1">
      <a:defRPr kern="1200">
        <a:solidFill>
          <a:schemeClr val="bg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4431" autoAdjust="0"/>
  </p:normalViewPr>
  <p:slideViewPr>
    <p:cSldViewPr>
      <p:cViewPr varScale="1">
        <p:scale>
          <a:sx n="101" d="100"/>
          <a:sy n="101" d="100"/>
        </p:scale>
        <p:origin x="145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7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l" defTabSz="895350" eaLnBrk="1" hangingPunct="1">
              <a:defRPr sz="1200">
                <a:solidFill>
                  <a:schemeClr val="tx1"/>
                </a:solidFill>
                <a:latin typeface="Arial" charset="0"/>
              </a:defRPr>
            </a:lvl1pPr>
          </a:lstStyle>
          <a:p>
            <a:pPr>
              <a:defRPr/>
            </a:pPr>
            <a:endParaRPr lang="en-US"/>
          </a:p>
        </p:txBody>
      </p:sp>
      <p:sp>
        <p:nvSpPr>
          <p:cNvPr id="60419" name="Rectangle 3"/>
          <p:cNvSpPr>
            <a:spLocks noGrp="1" noChangeArrowheads="1"/>
          </p:cNvSpPr>
          <p:nvPr>
            <p:ph type="dt" sz="quarter" idx="1"/>
          </p:nvPr>
        </p:nvSpPr>
        <p:spPr bwMode="auto">
          <a:xfrm>
            <a:off x="3762375"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r" defTabSz="895350" eaLnBrk="1" hangingPunct="1">
              <a:defRPr sz="1200">
                <a:solidFill>
                  <a:schemeClr val="tx1"/>
                </a:solidFill>
                <a:latin typeface="Arial" charset="0"/>
              </a:defRPr>
            </a:lvl1pPr>
          </a:lstStyle>
          <a:p>
            <a:pPr>
              <a:defRPr/>
            </a:pPr>
            <a:endParaRPr lang="en-US"/>
          </a:p>
        </p:txBody>
      </p:sp>
      <p:sp>
        <p:nvSpPr>
          <p:cNvPr id="60420" name="Rectangle 4"/>
          <p:cNvSpPr>
            <a:spLocks noGrp="1" noChangeArrowheads="1"/>
          </p:cNvSpPr>
          <p:nvPr>
            <p:ph type="ftr" sz="quarter" idx="2"/>
          </p:nvPr>
        </p:nvSpPr>
        <p:spPr bwMode="auto">
          <a:xfrm>
            <a:off x="0"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l" defTabSz="895350" eaLnBrk="1" hangingPunct="1">
              <a:defRPr sz="1200">
                <a:solidFill>
                  <a:schemeClr val="tx1"/>
                </a:solidFill>
                <a:latin typeface="Arial" charset="0"/>
              </a:defRPr>
            </a:lvl1pPr>
          </a:lstStyle>
          <a:p>
            <a:pPr>
              <a:defRPr/>
            </a:pPr>
            <a:endParaRPr lang="en-US"/>
          </a:p>
        </p:txBody>
      </p:sp>
      <p:sp>
        <p:nvSpPr>
          <p:cNvPr id="60421" name="Rectangle 5"/>
          <p:cNvSpPr>
            <a:spLocks noGrp="1" noChangeArrowheads="1"/>
          </p:cNvSpPr>
          <p:nvPr>
            <p:ph type="sldNum" sz="quarter" idx="3"/>
          </p:nvPr>
        </p:nvSpPr>
        <p:spPr bwMode="auto">
          <a:xfrm>
            <a:off x="3762375"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r" defTabSz="895350" eaLnBrk="1" hangingPunct="1">
              <a:defRPr sz="1200">
                <a:solidFill>
                  <a:schemeClr val="tx1"/>
                </a:solidFill>
              </a:defRPr>
            </a:lvl1pPr>
          </a:lstStyle>
          <a:p>
            <a:pPr>
              <a:defRPr/>
            </a:pPr>
            <a:fld id="{8797D7DB-1292-4C2B-9BEE-3D1F88C6E4E6}" type="slidenum">
              <a:rPr lang="en-US" altLang="tr-TR"/>
              <a:pPr>
                <a:defRPr/>
              </a:pPr>
              <a:t>‹#›</a:t>
            </a:fld>
            <a:endParaRPr lang="en-US" altLang="tr-TR"/>
          </a:p>
        </p:txBody>
      </p:sp>
    </p:spTree>
    <p:extLst>
      <p:ext uri="{BB962C8B-B14F-4D97-AF65-F5344CB8AC3E}">
        <p14:creationId xmlns:p14="http://schemas.microsoft.com/office/powerpoint/2010/main" val="1582041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l" defTabSz="895350" eaLnBrk="0" hangingPunct="0">
              <a:defRPr sz="1200">
                <a:solidFill>
                  <a:schemeClr val="tx1"/>
                </a:solidFill>
                <a:latin typeface="Arial" charset="0"/>
              </a:defRPr>
            </a:lvl1pPr>
          </a:lstStyle>
          <a:p>
            <a:pPr>
              <a:defRPr/>
            </a:pPr>
            <a:endParaRPr lang="tr-TR"/>
          </a:p>
        </p:txBody>
      </p:sp>
      <p:sp>
        <p:nvSpPr>
          <p:cNvPr id="4099" name="Rectangle 3"/>
          <p:cNvSpPr>
            <a:spLocks noGrp="1" noChangeArrowheads="1"/>
          </p:cNvSpPr>
          <p:nvPr>
            <p:ph type="dt" idx="1"/>
          </p:nvPr>
        </p:nvSpPr>
        <p:spPr bwMode="auto">
          <a:xfrm>
            <a:off x="3762375"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r" defTabSz="895350" eaLnBrk="0" hangingPunct="0">
              <a:defRPr sz="1200">
                <a:solidFill>
                  <a:schemeClr val="tx1"/>
                </a:solidFill>
                <a:latin typeface="Arial" charset="0"/>
              </a:defRPr>
            </a:lvl1pPr>
          </a:lstStyle>
          <a:p>
            <a:pPr>
              <a:defRPr/>
            </a:pPr>
            <a:endParaRPr lang="tr-TR"/>
          </a:p>
        </p:txBody>
      </p:sp>
      <p:sp>
        <p:nvSpPr>
          <p:cNvPr id="2052" name="Rectangle 4"/>
          <p:cNvSpPr>
            <a:spLocks noGrp="1" noRot="1" noChangeAspect="1" noChangeArrowheads="1" noTextEdit="1"/>
          </p:cNvSpPr>
          <p:nvPr>
            <p:ph type="sldImg" idx="2"/>
          </p:nvPr>
        </p:nvSpPr>
        <p:spPr bwMode="auto">
          <a:xfrm>
            <a:off x="908050" y="723900"/>
            <a:ext cx="4826000" cy="3619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63575" y="4584700"/>
            <a:ext cx="5314950" cy="4344988"/>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p>
        </p:txBody>
      </p:sp>
      <p:sp>
        <p:nvSpPr>
          <p:cNvPr id="4102" name="Rectangle 6"/>
          <p:cNvSpPr>
            <a:spLocks noGrp="1" noChangeArrowheads="1"/>
          </p:cNvSpPr>
          <p:nvPr>
            <p:ph type="ftr" sz="quarter" idx="4"/>
          </p:nvPr>
        </p:nvSpPr>
        <p:spPr bwMode="auto">
          <a:xfrm>
            <a:off x="0"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l" defTabSz="895350" eaLnBrk="0" hangingPunct="0">
              <a:defRPr sz="1200">
                <a:solidFill>
                  <a:schemeClr val="tx1"/>
                </a:solidFill>
                <a:latin typeface="Arial" charset="0"/>
              </a:defRPr>
            </a:lvl1pPr>
          </a:lstStyle>
          <a:p>
            <a:pPr>
              <a:defRPr/>
            </a:pPr>
            <a:endParaRPr lang="tr-TR"/>
          </a:p>
        </p:txBody>
      </p:sp>
      <p:sp>
        <p:nvSpPr>
          <p:cNvPr id="4103" name="Rectangle 7"/>
          <p:cNvSpPr>
            <a:spLocks noGrp="1" noChangeArrowheads="1"/>
          </p:cNvSpPr>
          <p:nvPr>
            <p:ph type="sldNum" sz="quarter" idx="5"/>
          </p:nvPr>
        </p:nvSpPr>
        <p:spPr bwMode="auto">
          <a:xfrm>
            <a:off x="3762375"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r" defTabSz="895350" eaLnBrk="0" hangingPunct="0">
              <a:defRPr sz="1200">
                <a:solidFill>
                  <a:schemeClr val="tx1"/>
                </a:solidFill>
              </a:defRPr>
            </a:lvl1pPr>
          </a:lstStyle>
          <a:p>
            <a:pPr>
              <a:defRPr/>
            </a:pPr>
            <a:fld id="{07D1B35F-4AE8-4F50-9FF3-FA55D3B14EA0}" type="slidenum">
              <a:rPr lang="tr-TR" altLang="tr-TR"/>
              <a:pPr>
                <a:defRPr/>
              </a:pPr>
              <a:t>‹#›</a:t>
            </a:fld>
            <a:endParaRPr lang="tr-TR" altLang="tr-TR"/>
          </a:p>
        </p:txBody>
      </p:sp>
    </p:spTree>
    <p:extLst>
      <p:ext uri="{BB962C8B-B14F-4D97-AF65-F5344CB8AC3E}">
        <p14:creationId xmlns:p14="http://schemas.microsoft.com/office/powerpoint/2010/main" val="2814420667"/>
      </p:ext>
    </p:extLst>
  </p:cSld>
  <p:clrMap bg1="lt1" tx1="dk1" bg2="lt2" tx2="dk2" accent1="accent1" accent2="accent2" accent3="accent3" accent4="accent4" accent5="accent5" accent6="accent6" hlink="hlink" folHlink="folHlink"/>
  <p:hf hdr="0" dt="0"/>
  <p:notesStyle>
    <a:lvl1pPr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E98D93B3-19CB-F5B1-06E5-E5E8D6A45CF6}"/>
              </a:ext>
            </a:extLst>
          </p:cNvPr>
          <p:cNvSpPr>
            <a:spLocks noGrp="1" noChangeArrowheads="1"/>
          </p:cNvSpPr>
          <p:nvPr>
            <p:ph type="ftr" sz="quarter" idx="4"/>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a:solidFill>
                  <a:schemeClr val="tx1"/>
                </a:solidFill>
              </a:rPr>
              <a:t>Copyright 2000 N. AYDIN. All rights reserved.</a:t>
            </a:r>
          </a:p>
        </p:txBody>
      </p:sp>
      <p:sp>
        <p:nvSpPr>
          <p:cNvPr id="6147" name="Rectangle 7">
            <a:extLst>
              <a:ext uri="{FF2B5EF4-FFF2-40B4-BE49-F238E27FC236}">
                <a16:creationId xmlns:a16="http://schemas.microsoft.com/office/drawing/2014/main" id="{B7484560-CBC1-7A3C-ECBA-E20AB58D82E1}"/>
              </a:ext>
            </a:extLst>
          </p:cNvPr>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995FBE65-257E-4DEB-8382-5B929EEF0D04}" type="slidenum">
              <a:rPr lang="tr-TR" altLang="tr-TR" smtClean="0">
                <a:solidFill>
                  <a:schemeClr val="tx1"/>
                </a:solidFill>
              </a:rPr>
              <a:pPr/>
              <a:t>1</a:t>
            </a:fld>
            <a:endParaRPr lang="tr-TR" altLang="tr-TR">
              <a:solidFill>
                <a:schemeClr val="tx1"/>
              </a:solidFill>
            </a:endParaRPr>
          </a:p>
        </p:txBody>
      </p:sp>
      <p:sp>
        <p:nvSpPr>
          <p:cNvPr id="6148" name="Rectangle 2">
            <a:extLst>
              <a:ext uri="{FF2B5EF4-FFF2-40B4-BE49-F238E27FC236}">
                <a16:creationId xmlns:a16="http://schemas.microsoft.com/office/drawing/2014/main" id="{0DAD8AE5-E23C-C2A0-7C7E-325D6E070004}"/>
              </a:ext>
            </a:extLst>
          </p:cNvPr>
          <p:cNvSpPr>
            <a:spLocks noGrp="1" noRot="1" noChangeAspect="1" noChangeArrowheads="1" noTextEdit="1"/>
          </p:cNvSpPr>
          <p:nvPr>
            <p:ph type="sldImg"/>
          </p:nvPr>
        </p:nvSpPr>
        <p:spPr>
          <a:xfrm>
            <a:off x="917575" y="730250"/>
            <a:ext cx="4808538" cy="3606800"/>
          </a:xfrm>
          <a:ln/>
        </p:spPr>
      </p:sp>
      <p:sp>
        <p:nvSpPr>
          <p:cNvPr id="6149" name="Rectangle 3">
            <a:extLst>
              <a:ext uri="{FF2B5EF4-FFF2-40B4-BE49-F238E27FC236}">
                <a16:creationId xmlns:a16="http://schemas.microsoft.com/office/drawing/2014/main" id="{176ADE2A-602E-9C2D-FFAB-2D8837BB9176}"/>
              </a:ext>
            </a:extLst>
          </p:cNvPr>
          <p:cNvSpPr>
            <a:spLocks noGrp="1" noChangeArrowheads="1"/>
          </p:cNvSpPr>
          <p:nvPr>
            <p:ph type="body" idx="1"/>
          </p:nvPr>
        </p:nvSpPr>
        <p:spPr>
          <a:xfrm>
            <a:off x="882650" y="4583113"/>
            <a:ext cx="4875213" cy="434498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69" tIns="45184" rIns="90369" bIns="45184"/>
          <a:lstStyle/>
          <a:p>
            <a:pPr eaLnBrk="1" hangingPunct="1"/>
            <a:endParaRPr lang="en-US" altLang="tr-TR"/>
          </a:p>
        </p:txBody>
      </p:sp>
    </p:spTree>
    <p:extLst>
      <p:ext uri="{BB962C8B-B14F-4D97-AF65-F5344CB8AC3E}">
        <p14:creationId xmlns:p14="http://schemas.microsoft.com/office/powerpoint/2010/main" val="372936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895350">
              <a:spcBef>
                <a:spcPct val="30000"/>
              </a:spcBef>
              <a:defRPr kumimoji="1" sz="1200">
                <a:solidFill>
                  <a:schemeClr val="tx1"/>
                </a:solidFill>
                <a:latin typeface="Times New Roman" panose="02020603050405020304" pitchFamily="18" charset="0"/>
              </a:defRPr>
            </a:lvl1pPr>
            <a:lvl2pPr marL="742950" indent="-285750" algn="just" defTabSz="895350">
              <a:spcBef>
                <a:spcPct val="30000"/>
              </a:spcBef>
              <a:defRPr kumimoji="1" sz="1200">
                <a:solidFill>
                  <a:schemeClr val="tx1"/>
                </a:solidFill>
                <a:latin typeface="Times New Roman" panose="02020603050405020304" pitchFamily="18" charset="0"/>
              </a:defRPr>
            </a:lvl2pPr>
            <a:lvl3pPr marL="1143000" indent="-228600" algn="just" defTabSz="895350">
              <a:spcBef>
                <a:spcPct val="30000"/>
              </a:spcBef>
              <a:defRPr kumimoji="1" sz="1200">
                <a:solidFill>
                  <a:schemeClr val="tx1"/>
                </a:solidFill>
                <a:latin typeface="Times New Roman" panose="02020603050405020304" pitchFamily="18" charset="0"/>
              </a:defRPr>
            </a:lvl3pPr>
            <a:lvl4pPr marL="1600200" indent="-228600" algn="just" defTabSz="895350">
              <a:spcBef>
                <a:spcPct val="30000"/>
              </a:spcBef>
              <a:defRPr kumimoji="1" sz="1200">
                <a:solidFill>
                  <a:schemeClr val="tx1"/>
                </a:solidFill>
                <a:latin typeface="Times New Roman" panose="02020603050405020304" pitchFamily="18" charset="0"/>
              </a:defRPr>
            </a:lvl4pPr>
            <a:lvl5pPr marL="2057400" indent="-228600" algn="just" defTabSz="895350">
              <a:spcBef>
                <a:spcPct val="30000"/>
              </a:spcBef>
              <a:defRPr kumimoji="1" sz="1200">
                <a:solidFill>
                  <a:schemeClr val="tx1"/>
                </a:solidFill>
                <a:latin typeface="Times New Roman" panose="02020603050405020304" pitchFamily="18" charset="0"/>
              </a:defRPr>
            </a:lvl5pPr>
            <a:lvl6pPr marL="25146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l">
              <a:spcBef>
                <a:spcPct val="0"/>
              </a:spcBef>
            </a:pPr>
            <a:r>
              <a:rPr kumimoji="0" lang="tr-TR" altLang="tr-TR">
                <a:latin typeface="Arial" panose="020B0604020202020204" pitchFamily="34" charset="0"/>
              </a:rPr>
              <a:t>Copyright 2000 N. AYDIN. All rights reserved.</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895350">
              <a:spcBef>
                <a:spcPct val="30000"/>
              </a:spcBef>
              <a:defRPr kumimoji="1" sz="1200">
                <a:solidFill>
                  <a:schemeClr val="tx1"/>
                </a:solidFill>
                <a:latin typeface="Times New Roman" panose="02020603050405020304" pitchFamily="18" charset="0"/>
              </a:defRPr>
            </a:lvl1pPr>
            <a:lvl2pPr marL="742950" indent="-285750" algn="just" defTabSz="895350">
              <a:spcBef>
                <a:spcPct val="30000"/>
              </a:spcBef>
              <a:defRPr kumimoji="1" sz="1200">
                <a:solidFill>
                  <a:schemeClr val="tx1"/>
                </a:solidFill>
                <a:latin typeface="Times New Roman" panose="02020603050405020304" pitchFamily="18" charset="0"/>
              </a:defRPr>
            </a:lvl2pPr>
            <a:lvl3pPr marL="1143000" indent="-228600" algn="just" defTabSz="895350">
              <a:spcBef>
                <a:spcPct val="30000"/>
              </a:spcBef>
              <a:defRPr kumimoji="1" sz="1200">
                <a:solidFill>
                  <a:schemeClr val="tx1"/>
                </a:solidFill>
                <a:latin typeface="Times New Roman" panose="02020603050405020304" pitchFamily="18" charset="0"/>
              </a:defRPr>
            </a:lvl3pPr>
            <a:lvl4pPr marL="1600200" indent="-228600" algn="just" defTabSz="895350">
              <a:spcBef>
                <a:spcPct val="30000"/>
              </a:spcBef>
              <a:defRPr kumimoji="1" sz="1200">
                <a:solidFill>
                  <a:schemeClr val="tx1"/>
                </a:solidFill>
                <a:latin typeface="Times New Roman" panose="02020603050405020304" pitchFamily="18" charset="0"/>
              </a:defRPr>
            </a:lvl4pPr>
            <a:lvl5pPr marL="2057400" indent="-228600" algn="just" defTabSz="895350">
              <a:spcBef>
                <a:spcPct val="30000"/>
              </a:spcBef>
              <a:defRPr kumimoji="1" sz="1200">
                <a:solidFill>
                  <a:schemeClr val="tx1"/>
                </a:solidFill>
                <a:latin typeface="Times New Roman" panose="02020603050405020304" pitchFamily="18" charset="0"/>
              </a:defRPr>
            </a:lvl5pPr>
            <a:lvl6pPr marL="25146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052CCE97-7585-42B6-BA3E-05252B4A8373}" type="slidenum">
              <a:rPr kumimoji="0" lang="tr-TR" altLang="tr-TR" smtClean="0">
                <a:latin typeface="Arial" panose="020B0604020202020204" pitchFamily="34" charset="0"/>
              </a:rPr>
              <a:pPr algn="r">
                <a:spcBef>
                  <a:spcPct val="0"/>
                </a:spcBef>
              </a:pPr>
              <a:t>5</a:t>
            </a:fld>
            <a:endParaRPr kumimoji="0" lang="tr-TR" altLang="tr-TR">
              <a:latin typeface="Arial" panose="020B0604020202020204" pitchFamily="34" charset="0"/>
            </a:endParaRPr>
          </a:p>
        </p:txBody>
      </p:sp>
      <p:sp>
        <p:nvSpPr>
          <p:cNvPr id="16388" name="Rectangle 2"/>
          <p:cNvSpPr>
            <a:spLocks noGrp="1" noRot="1" noChangeAspect="1" noChangeArrowheads="1" noTextEdit="1"/>
          </p:cNvSpPr>
          <p:nvPr>
            <p:ph type="sldImg"/>
          </p:nvPr>
        </p:nvSpPr>
        <p:spPr>
          <a:xfrm>
            <a:off x="1095375" y="927100"/>
            <a:ext cx="4452938" cy="3340100"/>
          </a:xfrm>
          <a:solidFill>
            <a:srgbClr val="FFFFFF"/>
          </a:solidFill>
          <a:ln/>
        </p:spPr>
      </p:sp>
      <p:sp>
        <p:nvSpPr>
          <p:cNvPr id="16389" name="Rectangle 3"/>
          <p:cNvSpPr>
            <a:spLocks noGrp="1" noChangeArrowheads="1"/>
          </p:cNvSpPr>
          <p:nvPr>
            <p:ph type="body" idx="1"/>
          </p:nvPr>
        </p:nvSpPr>
        <p:spPr>
          <a:xfrm>
            <a:off x="1028700" y="4592638"/>
            <a:ext cx="4591050" cy="3709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a:endParaRPr lang="en-US" altLang="tr-TR"/>
          </a:p>
        </p:txBody>
      </p:sp>
    </p:spTree>
    <p:extLst>
      <p:ext uri="{BB962C8B-B14F-4D97-AF65-F5344CB8AC3E}">
        <p14:creationId xmlns:p14="http://schemas.microsoft.com/office/powerpoint/2010/main" val="40756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895350">
              <a:spcBef>
                <a:spcPct val="30000"/>
              </a:spcBef>
              <a:defRPr kumimoji="1" sz="1200">
                <a:solidFill>
                  <a:schemeClr val="tx1"/>
                </a:solidFill>
                <a:latin typeface="Times New Roman" panose="02020603050405020304" pitchFamily="18" charset="0"/>
              </a:defRPr>
            </a:lvl1pPr>
            <a:lvl2pPr marL="742950" indent="-285750" algn="just" defTabSz="895350">
              <a:spcBef>
                <a:spcPct val="30000"/>
              </a:spcBef>
              <a:defRPr kumimoji="1" sz="1200">
                <a:solidFill>
                  <a:schemeClr val="tx1"/>
                </a:solidFill>
                <a:latin typeface="Times New Roman" panose="02020603050405020304" pitchFamily="18" charset="0"/>
              </a:defRPr>
            </a:lvl2pPr>
            <a:lvl3pPr marL="1143000" indent="-228600" algn="just" defTabSz="895350">
              <a:spcBef>
                <a:spcPct val="30000"/>
              </a:spcBef>
              <a:defRPr kumimoji="1" sz="1200">
                <a:solidFill>
                  <a:schemeClr val="tx1"/>
                </a:solidFill>
                <a:latin typeface="Times New Roman" panose="02020603050405020304" pitchFamily="18" charset="0"/>
              </a:defRPr>
            </a:lvl3pPr>
            <a:lvl4pPr marL="1600200" indent="-228600" algn="just" defTabSz="895350">
              <a:spcBef>
                <a:spcPct val="30000"/>
              </a:spcBef>
              <a:defRPr kumimoji="1" sz="1200">
                <a:solidFill>
                  <a:schemeClr val="tx1"/>
                </a:solidFill>
                <a:latin typeface="Times New Roman" panose="02020603050405020304" pitchFamily="18" charset="0"/>
              </a:defRPr>
            </a:lvl4pPr>
            <a:lvl5pPr marL="2057400" indent="-228600" algn="just" defTabSz="895350">
              <a:spcBef>
                <a:spcPct val="30000"/>
              </a:spcBef>
              <a:defRPr kumimoji="1" sz="1200">
                <a:solidFill>
                  <a:schemeClr val="tx1"/>
                </a:solidFill>
                <a:latin typeface="Times New Roman" panose="02020603050405020304" pitchFamily="18" charset="0"/>
              </a:defRPr>
            </a:lvl5pPr>
            <a:lvl6pPr marL="25146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l">
              <a:spcBef>
                <a:spcPct val="0"/>
              </a:spcBef>
            </a:pPr>
            <a:r>
              <a:rPr kumimoji="0" lang="tr-TR" altLang="tr-TR">
                <a:latin typeface="Arial" panose="020B0604020202020204" pitchFamily="34" charset="0"/>
              </a:rPr>
              <a:t>Copyright 2000 N. AYDIN. All rights reserved.</a:t>
            </a:r>
          </a:p>
        </p:txBody>
      </p:sp>
      <p:sp>
        <p:nvSpPr>
          <p:cNvPr id="204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895350">
              <a:spcBef>
                <a:spcPct val="30000"/>
              </a:spcBef>
              <a:defRPr kumimoji="1" sz="1200">
                <a:solidFill>
                  <a:schemeClr val="tx1"/>
                </a:solidFill>
                <a:latin typeface="Times New Roman" panose="02020603050405020304" pitchFamily="18" charset="0"/>
              </a:defRPr>
            </a:lvl1pPr>
            <a:lvl2pPr marL="742950" indent="-285750" algn="just" defTabSz="895350">
              <a:spcBef>
                <a:spcPct val="30000"/>
              </a:spcBef>
              <a:defRPr kumimoji="1" sz="1200">
                <a:solidFill>
                  <a:schemeClr val="tx1"/>
                </a:solidFill>
                <a:latin typeface="Times New Roman" panose="02020603050405020304" pitchFamily="18" charset="0"/>
              </a:defRPr>
            </a:lvl2pPr>
            <a:lvl3pPr marL="1143000" indent="-228600" algn="just" defTabSz="895350">
              <a:spcBef>
                <a:spcPct val="30000"/>
              </a:spcBef>
              <a:defRPr kumimoji="1" sz="1200">
                <a:solidFill>
                  <a:schemeClr val="tx1"/>
                </a:solidFill>
                <a:latin typeface="Times New Roman" panose="02020603050405020304" pitchFamily="18" charset="0"/>
              </a:defRPr>
            </a:lvl3pPr>
            <a:lvl4pPr marL="1600200" indent="-228600" algn="just" defTabSz="895350">
              <a:spcBef>
                <a:spcPct val="30000"/>
              </a:spcBef>
              <a:defRPr kumimoji="1" sz="1200">
                <a:solidFill>
                  <a:schemeClr val="tx1"/>
                </a:solidFill>
                <a:latin typeface="Times New Roman" panose="02020603050405020304" pitchFamily="18" charset="0"/>
              </a:defRPr>
            </a:lvl4pPr>
            <a:lvl5pPr marL="2057400" indent="-228600" algn="just" defTabSz="895350">
              <a:spcBef>
                <a:spcPct val="30000"/>
              </a:spcBef>
              <a:defRPr kumimoji="1" sz="1200">
                <a:solidFill>
                  <a:schemeClr val="tx1"/>
                </a:solidFill>
                <a:latin typeface="Times New Roman" panose="02020603050405020304" pitchFamily="18" charset="0"/>
              </a:defRPr>
            </a:lvl5pPr>
            <a:lvl6pPr marL="25146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D745B5D0-6F3A-450D-A83C-456492534FCC}" type="slidenum">
              <a:rPr kumimoji="0" lang="tr-TR" altLang="tr-TR" smtClean="0">
                <a:latin typeface="Arial" panose="020B0604020202020204" pitchFamily="34" charset="0"/>
              </a:rPr>
              <a:pPr algn="r">
                <a:spcBef>
                  <a:spcPct val="0"/>
                </a:spcBef>
              </a:pPr>
              <a:t>7</a:t>
            </a:fld>
            <a:endParaRPr kumimoji="0" lang="tr-TR" altLang="tr-TR">
              <a:latin typeface="Arial" panose="020B0604020202020204" pitchFamily="34" charset="0"/>
            </a:endParaRPr>
          </a:p>
        </p:txBody>
      </p:sp>
      <p:sp>
        <p:nvSpPr>
          <p:cNvPr id="20484" name="Rectangle 7"/>
          <p:cNvSpPr txBox="1">
            <a:spLocks noGrp="1" noChangeArrowheads="1"/>
          </p:cNvSpPr>
          <p:nvPr/>
        </p:nvSpPr>
        <p:spPr bwMode="auto">
          <a:xfrm>
            <a:off x="3762375" y="9170988"/>
            <a:ext cx="28797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0" tIns="48250" rIns="96500" bIns="48250" anchor="b"/>
          <a:lstStyle>
            <a:lvl1pPr algn="just" defTabSz="965200">
              <a:spcBef>
                <a:spcPct val="30000"/>
              </a:spcBef>
              <a:defRPr kumimoji="1" sz="1200">
                <a:solidFill>
                  <a:schemeClr val="tx1"/>
                </a:solidFill>
                <a:latin typeface="Times New Roman" panose="02020603050405020304" pitchFamily="18" charset="0"/>
              </a:defRPr>
            </a:lvl1pPr>
            <a:lvl2pPr marL="742950" indent="-285750" algn="just" defTabSz="965200">
              <a:spcBef>
                <a:spcPct val="30000"/>
              </a:spcBef>
              <a:defRPr kumimoji="1" sz="1200">
                <a:solidFill>
                  <a:schemeClr val="tx1"/>
                </a:solidFill>
                <a:latin typeface="Times New Roman" panose="02020603050405020304" pitchFamily="18" charset="0"/>
              </a:defRPr>
            </a:lvl2pPr>
            <a:lvl3pPr marL="1143000" indent="-228600" algn="just" defTabSz="965200">
              <a:spcBef>
                <a:spcPct val="30000"/>
              </a:spcBef>
              <a:defRPr kumimoji="1" sz="1200">
                <a:solidFill>
                  <a:schemeClr val="tx1"/>
                </a:solidFill>
                <a:latin typeface="Times New Roman" panose="02020603050405020304" pitchFamily="18" charset="0"/>
              </a:defRPr>
            </a:lvl3pPr>
            <a:lvl4pPr marL="1600200" indent="-228600" algn="just" defTabSz="965200">
              <a:spcBef>
                <a:spcPct val="30000"/>
              </a:spcBef>
              <a:defRPr kumimoji="1" sz="1200">
                <a:solidFill>
                  <a:schemeClr val="tx1"/>
                </a:solidFill>
                <a:latin typeface="Times New Roman" panose="02020603050405020304" pitchFamily="18" charset="0"/>
              </a:defRPr>
            </a:lvl4pPr>
            <a:lvl5pPr marL="2057400" indent="-228600" algn="just" defTabSz="965200">
              <a:spcBef>
                <a:spcPct val="30000"/>
              </a:spcBef>
              <a:defRPr kumimoji="1" sz="1200">
                <a:solidFill>
                  <a:schemeClr val="tx1"/>
                </a:solidFill>
                <a:latin typeface="Times New Roman" panose="02020603050405020304" pitchFamily="18" charset="0"/>
              </a:defRPr>
            </a:lvl5pPr>
            <a:lvl6pPr marL="2514600" indent="-228600" algn="just" defTabSz="965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65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65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65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105290EE-CA87-475A-AC9F-484A03B5AF6C}" type="slidenum">
              <a:rPr kumimoji="0" lang="en-US" altLang="tr-TR">
                <a:latin typeface="Garamond" panose="02020404030301010803" pitchFamily="18" charset="0"/>
              </a:rPr>
              <a:pPr algn="r">
                <a:spcBef>
                  <a:spcPct val="0"/>
                </a:spcBef>
              </a:pPr>
              <a:t>7</a:t>
            </a:fld>
            <a:endParaRPr kumimoji="0" lang="en-US" altLang="tr-TR">
              <a:latin typeface="Garamond" panose="02020404030301010803" pitchFamily="18" charset="0"/>
            </a:endParaRPr>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0" tIns="48250" rIns="96500" bIns="48250"/>
          <a:lstStyle/>
          <a:p>
            <a:endParaRPr lang="en-US" altLang="tr-TR"/>
          </a:p>
        </p:txBody>
      </p:sp>
    </p:spTree>
    <p:extLst>
      <p:ext uri="{BB962C8B-B14F-4D97-AF65-F5344CB8AC3E}">
        <p14:creationId xmlns:p14="http://schemas.microsoft.com/office/powerpoint/2010/main" val="23597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895350">
              <a:spcBef>
                <a:spcPct val="30000"/>
              </a:spcBef>
              <a:defRPr kumimoji="1" sz="1200">
                <a:solidFill>
                  <a:schemeClr val="tx1"/>
                </a:solidFill>
                <a:latin typeface="Times New Roman" panose="02020603050405020304" pitchFamily="18" charset="0"/>
              </a:defRPr>
            </a:lvl1pPr>
            <a:lvl2pPr marL="742950" indent="-285750" algn="just" defTabSz="895350">
              <a:spcBef>
                <a:spcPct val="30000"/>
              </a:spcBef>
              <a:defRPr kumimoji="1" sz="1200">
                <a:solidFill>
                  <a:schemeClr val="tx1"/>
                </a:solidFill>
                <a:latin typeface="Times New Roman" panose="02020603050405020304" pitchFamily="18" charset="0"/>
              </a:defRPr>
            </a:lvl2pPr>
            <a:lvl3pPr marL="1143000" indent="-228600" algn="just" defTabSz="895350">
              <a:spcBef>
                <a:spcPct val="30000"/>
              </a:spcBef>
              <a:defRPr kumimoji="1" sz="1200">
                <a:solidFill>
                  <a:schemeClr val="tx1"/>
                </a:solidFill>
                <a:latin typeface="Times New Roman" panose="02020603050405020304" pitchFamily="18" charset="0"/>
              </a:defRPr>
            </a:lvl3pPr>
            <a:lvl4pPr marL="1600200" indent="-228600" algn="just" defTabSz="895350">
              <a:spcBef>
                <a:spcPct val="30000"/>
              </a:spcBef>
              <a:defRPr kumimoji="1" sz="1200">
                <a:solidFill>
                  <a:schemeClr val="tx1"/>
                </a:solidFill>
                <a:latin typeface="Times New Roman" panose="02020603050405020304" pitchFamily="18" charset="0"/>
              </a:defRPr>
            </a:lvl4pPr>
            <a:lvl5pPr marL="2057400" indent="-228600" algn="just" defTabSz="895350">
              <a:spcBef>
                <a:spcPct val="30000"/>
              </a:spcBef>
              <a:defRPr kumimoji="1" sz="1200">
                <a:solidFill>
                  <a:schemeClr val="tx1"/>
                </a:solidFill>
                <a:latin typeface="Times New Roman" panose="02020603050405020304" pitchFamily="18" charset="0"/>
              </a:defRPr>
            </a:lvl5pPr>
            <a:lvl6pPr marL="25146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l">
              <a:spcBef>
                <a:spcPct val="0"/>
              </a:spcBef>
            </a:pPr>
            <a:r>
              <a:rPr kumimoji="0" lang="tr-TR" altLang="tr-TR">
                <a:latin typeface="Arial" panose="020B0604020202020204" pitchFamily="34" charset="0"/>
              </a:rPr>
              <a:t>Copyright 2000 N. AYDIN. All rights reserved.</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895350">
              <a:spcBef>
                <a:spcPct val="30000"/>
              </a:spcBef>
              <a:defRPr kumimoji="1" sz="1200">
                <a:solidFill>
                  <a:schemeClr val="tx1"/>
                </a:solidFill>
                <a:latin typeface="Times New Roman" panose="02020603050405020304" pitchFamily="18" charset="0"/>
              </a:defRPr>
            </a:lvl1pPr>
            <a:lvl2pPr marL="742950" indent="-285750" algn="just" defTabSz="895350">
              <a:spcBef>
                <a:spcPct val="30000"/>
              </a:spcBef>
              <a:defRPr kumimoji="1" sz="1200">
                <a:solidFill>
                  <a:schemeClr val="tx1"/>
                </a:solidFill>
                <a:latin typeface="Times New Roman" panose="02020603050405020304" pitchFamily="18" charset="0"/>
              </a:defRPr>
            </a:lvl2pPr>
            <a:lvl3pPr marL="1143000" indent="-228600" algn="just" defTabSz="895350">
              <a:spcBef>
                <a:spcPct val="30000"/>
              </a:spcBef>
              <a:defRPr kumimoji="1" sz="1200">
                <a:solidFill>
                  <a:schemeClr val="tx1"/>
                </a:solidFill>
                <a:latin typeface="Times New Roman" panose="02020603050405020304" pitchFamily="18" charset="0"/>
              </a:defRPr>
            </a:lvl3pPr>
            <a:lvl4pPr marL="1600200" indent="-228600" algn="just" defTabSz="895350">
              <a:spcBef>
                <a:spcPct val="30000"/>
              </a:spcBef>
              <a:defRPr kumimoji="1" sz="1200">
                <a:solidFill>
                  <a:schemeClr val="tx1"/>
                </a:solidFill>
                <a:latin typeface="Times New Roman" panose="02020603050405020304" pitchFamily="18" charset="0"/>
              </a:defRPr>
            </a:lvl4pPr>
            <a:lvl5pPr marL="2057400" indent="-228600" algn="just" defTabSz="895350">
              <a:spcBef>
                <a:spcPct val="30000"/>
              </a:spcBef>
              <a:defRPr kumimoji="1" sz="1200">
                <a:solidFill>
                  <a:schemeClr val="tx1"/>
                </a:solidFill>
                <a:latin typeface="Times New Roman" panose="02020603050405020304" pitchFamily="18" charset="0"/>
              </a:defRPr>
            </a:lvl5pPr>
            <a:lvl6pPr marL="25146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3A97B6D6-3E6F-4A89-A25D-FD0F8410200F}" type="slidenum">
              <a:rPr kumimoji="0" lang="tr-TR" altLang="tr-TR" smtClean="0">
                <a:latin typeface="Arial" panose="020B0604020202020204" pitchFamily="34" charset="0"/>
              </a:rPr>
              <a:pPr algn="r">
                <a:spcBef>
                  <a:spcPct val="0"/>
                </a:spcBef>
              </a:pPr>
              <a:t>8</a:t>
            </a:fld>
            <a:endParaRPr kumimoji="0" lang="tr-TR" altLang="tr-TR">
              <a:latin typeface="Arial" panose="020B0604020202020204" pitchFamily="34" charset="0"/>
            </a:endParaRPr>
          </a:p>
        </p:txBody>
      </p:sp>
      <p:sp>
        <p:nvSpPr>
          <p:cNvPr id="22532" name="Rectangle 7"/>
          <p:cNvSpPr txBox="1">
            <a:spLocks noGrp="1" noChangeArrowheads="1"/>
          </p:cNvSpPr>
          <p:nvPr/>
        </p:nvSpPr>
        <p:spPr bwMode="auto">
          <a:xfrm>
            <a:off x="3762375" y="9170988"/>
            <a:ext cx="28797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0" tIns="48250" rIns="96500" bIns="48250" anchor="b"/>
          <a:lstStyle>
            <a:lvl1pPr algn="just" defTabSz="965200">
              <a:spcBef>
                <a:spcPct val="30000"/>
              </a:spcBef>
              <a:defRPr kumimoji="1" sz="1200">
                <a:solidFill>
                  <a:schemeClr val="tx1"/>
                </a:solidFill>
                <a:latin typeface="Times New Roman" panose="02020603050405020304" pitchFamily="18" charset="0"/>
              </a:defRPr>
            </a:lvl1pPr>
            <a:lvl2pPr marL="742950" indent="-285750" algn="just" defTabSz="965200">
              <a:spcBef>
                <a:spcPct val="30000"/>
              </a:spcBef>
              <a:defRPr kumimoji="1" sz="1200">
                <a:solidFill>
                  <a:schemeClr val="tx1"/>
                </a:solidFill>
                <a:latin typeface="Times New Roman" panose="02020603050405020304" pitchFamily="18" charset="0"/>
              </a:defRPr>
            </a:lvl2pPr>
            <a:lvl3pPr marL="1143000" indent="-228600" algn="just" defTabSz="965200">
              <a:spcBef>
                <a:spcPct val="30000"/>
              </a:spcBef>
              <a:defRPr kumimoji="1" sz="1200">
                <a:solidFill>
                  <a:schemeClr val="tx1"/>
                </a:solidFill>
                <a:latin typeface="Times New Roman" panose="02020603050405020304" pitchFamily="18" charset="0"/>
              </a:defRPr>
            </a:lvl3pPr>
            <a:lvl4pPr marL="1600200" indent="-228600" algn="just" defTabSz="965200">
              <a:spcBef>
                <a:spcPct val="30000"/>
              </a:spcBef>
              <a:defRPr kumimoji="1" sz="1200">
                <a:solidFill>
                  <a:schemeClr val="tx1"/>
                </a:solidFill>
                <a:latin typeface="Times New Roman" panose="02020603050405020304" pitchFamily="18" charset="0"/>
              </a:defRPr>
            </a:lvl4pPr>
            <a:lvl5pPr marL="2057400" indent="-228600" algn="just" defTabSz="965200">
              <a:spcBef>
                <a:spcPct val="30000"/>
              </a:spcBef>
              <a:defRPr kumimoji="1" sz="1200">
                <a:solidFill>
                  <a:schemeClr val="tx1"/>
                </a:solidFill>
                <a:latin typeface="Times New Roman" panose="02020603050405020304" pitchFamily="18" charset="0"/>
              </a:defRPr>
            </a:lvl5pPr>
            <a:lvl6pPr marL="2514600" indent="-228600" algn="just" defTabSz="965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65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65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65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34B0E909-B2AD-4789-B68B-7F198A808BE6}" type="slidenum">
              <a:rPr kumimoji="0" lang="en-US" altLang="tr-TR">
                <a:latin typeface="Garamond" panose="02020404030301010803" pitchFamily="18" charset="0"/>
              </a:rPr>
              <a:pPr algn="r">
                <a:spcBef>
                  <a:spcPct val="0"/>
                </a:spcBef>
              </a:pPr>
              <a:t>8</a:t>
            </a:fld>
            <a:endParaRPr kumimoji="0" lang="en-US" altLang="tr-TR">
              <a:latin typeface="Garamond" panose="02020404030301010803"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xfrm>
            <a:off x="885825" y="4584700"/>
            <a:ext cx="4870450" cy="4344988"/>
          </a:xfrm>
          <a:solidFill>
            <a:srgbClr val="FFFFFF"/>
          </a:solidFill>
          <a:ln>
            <a:solidFill>
              <a:srgbClr val="000000"/>
            </a:solidFill>
          </a:ln>
        </p:spPr>
        <p:txBody>
          <a:bodyPr lIns="96500" tIns="48250" rIns="96500" bIns="48250"/>
          <a:lstStyle/>
          <a:p>
            <a:endParaRPr lang="en-US" altLang="tr-TR"/>
          </a:p>
        </p:txBody>
      </p:sp>
    </p:spTree>
    <p:extLst>
      <p:ext uri="{BB962C8B-B14F-4D97-AF65-F5344CB8AC3E}">
        <p14:creationId xmlns:p14="http://schemas.microsoft.com/office/powerpoint/2010/main" val="399389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895350">
              <a:spcBef>
                <a:spcPct val="30000"/>
              </a:spcBef>
              <a:defRPr kumimoji="1" sz="1200">
                <a:solidFill>
                  <a:schemeClr val="tx1"/>
                </a:solidFill>
                <a:latin typeface="Times New Roman" panose="02020603050405020304" pitchFamily="18" charset="0"/>
              </a:defRPr>
            </a:lvl1pPr>
            <a:lvl2pPr marL="742950" indent="-285750" algn="just" defTabSz="895350">
              <a:spcBef>
                <a:spcPct val="30000"/>
              </a:spcBef>
              <a:defRPr kumimoji="1" sz="1200">
                <a:solidFill>
                  <a:schemeClr val="tx1"/>
                </a:solidFill>
                <a:latin typeface="Times New Roman" panose="02020603050405020304" pitchFamily="18" charset="0"/>
              </a:defRPr>
            </a:lvl2pPr>
            <a:lvl3pPr marL="1143000" indent="-228600" algn="just" defTabSz="895350">
              <a:spcBef>
                <a:spcPct val="30000"/>
              </a:spcBef>
              <a:defRPr kumimoji="1" sz="1200">
                <a:solidFill>
                  <a:schemeClr val="tx1"/>
                </a:solidFill>
                <a:latin typeface="Times New Roman" panose="02020603050405020304" pitchFamily="18" charset="0"/>
              </a:defRPr>
            </a:lvl3pPr>
            <a:lvl4pPr marL="1600200" indent="-228600" algn="just" defTabSz="895350">
              <a:spcBef>
                <a:spcPct val="30000"/>
              </a:spcBef>
              <a:defRPr kumimoji="1" sz="1200">
                <a:solidFill>
                  <a:schemeClr val="tx1"/>
                </a:solidFill>
                <a:latin typeface="Times New Roman" panose="02020603050405020304" pitchFamily="18" charset="0"/>
              </a:defRPr>
            </a:lvl4pPr>
            <a:lvl5pPr marL="2057400" indent="-228600" algn="just" defTabSz="895350">
              <a:spcBef>
                <a:spcPct val="30000"/>
              </a:spcBef>
              <a:defRPr kumimoji="1" sz="1200">
                <a:solidFill>
                  <a:schemeClr val="tx1"/>
                </a:solidFill>
                <a:latin typeface="Times New Roman" panose="02020603050405020304" pitchFamily="18" charset="0"/>
              </a:defRPr>
            </a:lvl5pPr>
            <a:lvl6pPr marL="25146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l">
              <a:spcBef>
                <a:spcPct val="0"/>
              </a:spcBef>
            </a:pPr>
            <a:r>
              <a:rPr kumimoji="0" lang="tr-TR" altLang="tr-TR">
                <a:latin typeface="Arial" panose="020B0604020202020204" pitchFamily="34" charset="0"/>
              </a:rPr>
              <a:t>Copyright 2000 N. AYDIN. All rights reserved.</a:t>
            </a:r>
          </a:p>
        </p:txBody>
      </p:sp>
      <p:sp>
        <p:nvSpPr>
          <p:cNvPr id="245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895350">
              <a:spcBef>
                <a:spcPct val="30000"/>
              </a:spcBef>
              <a:defRPr kumimoji="1" sz="1200">
                <a:solidFill>
                  <a:schemeClr val="tx1"/>
                </a:solidFill>
                <a:latin typeface="Times New Roman" panose="02020603050405020304" pitchFamily="18" charset="0"/>
              </a:defRPr>
            </a:lvl1pPr>
            <a:lvl2pPr marL="742950" indent="-285750" algn="just" defTabSz="895350">
              <a:spcBef>
                <a:spcPct val="30000"/>
              </a:spcBef>
              <a:defRPr kumimoji="1" sz="1200">
                <a:solidFill>
                  <a:schemeClr val="tx1"/>
                </a:solidFill>
                <a:latin typeface="Times New Roman" panose="02020603050405020304" pitchFamily="18" charset="0"/>
              </a:defRPr>
            </a:lvl2pPr>
            <a:lvl3pPr marL="1143000" indent="-228600" algn="just" defTabSz="895350">
              <a:spcBef>
                <a:spcPct val="30000"/>
              </a:spcBef>
              <a:defRPr kumimoji="1" sz="1200">
                <a:solidFill>
                  <a:schemeClr val="tx1"/>
                </a:solidFill>
                <a:latin typeface="Times New Roman" panose="02020603050405020304" pitchFamily="18" charset="0"/>
              </a:defRPr>
            </a:lvl3pPr>
            <a:lvl4pPr marL="1600200" indent="-228600" algn="just" defTabSz="895350">
              <a:spcBef>
                <a:spcPct val="30000"/>
              </a:spcBef>
              <a:defRPr kumimoji="1" sz="1200">
                <a:solidFill>
                  <a:schemeClr val="tx1"/>
                </a:solidFill>
                <a:latin typeface="Times New Roman" panose="02020603050405020304" pitchFamily="18" charset="0"/>
              </a:defRPr>
            </a:lvl4pPr>
            <a:lvl5pPr marL="2057400" indent="-228600" algn="just" defTabSz="895350">
              <a:spcBef>
                <a:spcPct val="30000"/>
              </a:spcBef>
              <a:defRPr kumimoji="1" sz="1200">
                <a:solidFill>
                  <a:schemeClr val="tx1"/>
                </a:solidFill>
                <a:latin typeface="Times New Roman" panose="02020603050405020304" pitchFamily="18" charset="0"/>
              </a:defRPr>
            </a:lvl5pPr>
            <a:lvl6pPr marL="25146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286C52B0-5D82-44A5-84DB-B2A5F5155721}" type="slidenum">
              <a:rPr kumimoji="0" lang="tr-TR" altLang="tr-TR" smtClean="0">
                <a:latin typeface="Arial" panose="020B0604020202020204" pitchFamily="34" charset="0"/>
              </a:rPr>
              <a:pPr algn="r">
                <a:spcBef>
                  <a:spcPct val="0"/>
                </a:spcBef>
              </a:pPr>
              <a:t>9</a:t>
            </a:fld>
            <a:endParaRPr kumimoji="0" lang="tr-TR" altLang="tr-TR">
              <a:latin typeface="Arial" panose="020B0604020202020204" pitchFamily="34" charset="0"/>
            </a:endParaRPr>
          </a:p>
        </p:txBody>
      </p:sp>
      <p:sp>
        <p:nvSpPr>
          <p:cNvPr id="24580" name="Rectangle 7"/>
          <p:cNvSpPr txBox="1">
            <a:spLocks noGrp="1" noChangeArrowheads="1"/>
          </p:cNvSpPr>
          <p:nvPr/>
        </p:nvSpPr>
        <p:spPr bwMode="auto">
          <a:xfrm>
            <a:off x="3762375" y="9170988"/>
            <a:ext cx="28797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0" tIns="48250" rIns="96500" bIns="48250" anchor="b"/>
          <a:lstStyle>
            <a:lvl1pPr algn="just" defTabSz="965200">
              <a:spcBef>
                <a:spcPct val="30000"/>
              </a:spcBef>
              <a:defRPr kumimoji="1" sz="1200">
                <a:solidFill>
                  <a:schemeClr val="tx1"/>
                </a:solidFill>
                <a:latin typeface="Times New Roman" panose="02020603050405020304" pitchFamily="18" charset="0"/>
              </a:defRPr>
            </a:lvl1pPr>
            <a:lvl2pPr marL="742950" indent="-285750" algn="just" defTabSz="965200">
              <a:spcBef>
                <a:spcPct val="30000"/>
              </a:spcBef>
              <a:defRPr kumimoji="1" sz="1200">
                <a:solidFill>
                  <a:schemeClr val="tx1"/>
                </a:solidFill>
                <a:latin typeface="Times New Roman" panose="02020603050405020304" pitchFamily="18" charset="0"/>
              </a:defRPr>
            </a:lvl2pPr>
            <a:lvl3pPr marL="1143000" indent="-228600" algn="just" defTabSz="965200">
              <a:spcBef>
                <a:spcPct val="30000"/>
              </a:spcBef>
              <a:defRPr kumimoji="1" sz="1200">
                <a:solidFill>
                  <a:schemeClr val="tx1"/>
                </a:solidFill>
                <a:latin typeface="Times New Roman" panose="02020603050405020304" pitchFamily="18" charset="0"/>
              </a:defRPr>
            </a:lvl3pPr>
            <a:lvl4pPr marL="1600200" indent="-228600" algn="just" defTabSz="965200">
              <a:spcBef>
                <a:spcPct val="30000"/>
              </a:spcBef>
              <a:defRPr kumimoji="1" sz="1200">
                <a:solidFill>
                  <a:schemeClr val="tx1"/>
                </a:solidFill>
                <a:latin typeface="Times New Roman" panose="02020603050405020304" pitchFamily="18" charset="0"/>
              </a:defRPr>
            </a:lvl4pPr>
            <a:lvl5pPr marL="2057400" indent="-228600" algn="just" defTabSz="965200">
              <a:spcBef>
                <a:spcPct val="30000"/>
              </a:spcBef>
              <a:defRPr kumimoji="1" sz="1200">
                <a:solidFill>
                  <a:schemeClr val="tx1"/>
                </a:solidFill>
                <a:latin typeface="Times New Roman" panose="02020603050405020304" pitchFamily="18" charset="0"/>
              </a:defRPr>
            </a:lvl5pPr>
            <a:lvl6pPr marL="2514600" indent="-228600" algn="just" defTabSz="965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65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65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65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18F29E15-F941-4EB0-9C52-DF28801E71C8}" type="slidenum">
              <a:rPr kumimoji="0" lang="en-US" altLang="tr-TR">
                <a:latin typeface="Garamond" panose="02020404030301010803" pitchFamily="18" charset="0"/>
              </a:rPr>
              <a:pPr algn="r">
                <a:spcBef>
                  <a:spcPct val="0"/>
                </a:spcBef>
              </a:pPr>
              <a:t>9</a:t>
            </a:fld>
            <a:endParaRPr kumimoji="0" lang="en-US" altLang="tr-TR">
              <a:latin typeface="Garamond" panose="02020404030301010803" pitchFamily="18" charset="0"/>
            </a:endParaRPr>
          </a:p>
        </p:txBody>
      </p:sp>
      <p:sp>
        <p:nvSpPr>
          <p:cNvPr id="24581" name="Rectangle 2"/>
          <p:cNvSpPr>
            <a:spLocks noGrp="1" noRot="1" noChangeAspect="1" noChangeArrowheads="1" noTextEdit="1"/>
          </p:cNvSpPr>
          <p:nvPr>
            <p:ph type="sldImg"/>
          </p:nvPr>
        </p:nvSpPr>
        <p:spPr>
          <a:ln/>
        </p:spPr>
      </p:sp>
      <p:sp>
        <p:nvSpPr>
          <p:cNvPr id="24582"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0" tIns="48250" rIns="96500" bIns="48250"/>
          <a:lstStyle/>
          <a:p>
            <a:endParaRPr lang="en-US" altLang="tr-TR"/>
          </a:p>
        </p:txBody>
      </p:sp>
    </p:spTree>
    <p:extLst>
      <p:ext uri="{BB962C8B-B14F-4D97-AF65-F5344CB8AC3E}">
        <p14:creationId xmlns:p14="http://schemas.microsoft.com/office/powerpoint/2010/main" val="4077403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895350">
              <a:spcBef>
                <a:spcPct val="30000"/>
              </a:spcBef>
              <a:defRPr kumimoji="1" sz="1200">
                <a:solidFill>
                  <a:schemeClr val="tx1"/>
                </a:solidFill>
                <a:latin typeface="Times New Roman" panose="02020603050405020304" pitchFamily="18" charset="0"/>
              </a:defRPr>
            </a:lvl1pPr>
            <a:lvl2pPr marL="742950" indent="-285750" algn="just" defTabSz="895350">
              <a:spcBef>
                <a:spcPct val="30000"/>
              </a:spcBef>
              <a:defRPr kumimoji="1" sz="1200">
                <a:solidFill>
                  <a:schemeClr val="tx1"/>
                </a:solidFill>
                <a:latin typeface="Times New Roman" panose="02020603050405020304" pitchFamily="18" charset="0"/>
              </a:defRPr>
            </a:lvl2pPr>
            <a:lvl3pPr marL="1143000" indent="-228600" algn="just" defTabSz="895350">
              <a:spcBef>
                <a:spcPct val="30000"/>
              </a:spcBef>
              <a:defRPr kumimoji="1" sz="1200">
                <a:solidFill>
                  <a:schemeClr val="tx1"/>
                </a:solidFill>
                <a:latin typeface="Times New Roman" panose="02020603050405020304" pitchFamily="18" charset="0"/>
              </a:defRPr>
            </a:lvl3pPr>
            <a:lvl4pPr marL="1600200" indent="-228600" algn="just" defTabSz="895350">
              <a:spcBef>
                <a:spcPct val="30000"/>
              </a:spcBef>
              <a:defRPr kumimoji="1" sz="1200">
                <a:solidFill>
                  <a:schemeClr val="tx1"/>
                </a:solidFill>
                <a:latin typeface="Times New Roman" panose="02020603050405020304" pitchFamily="18" charset="0"/>
              </a:defRPr>
            </a:lvl4pPr>
            <a:lvl5pPr marL="2057400" indent="-228600" algn="just" defTabSz="895350">
              <a:spcBef>
                <a:spcPct val="30000"/>
              </a:spcBef>
              <a:defRPr kumimoji="1" sz="1200">
                <a:solidFill>
                  <a:schemeClr val="tx1"/>
                </a:solidFill>
                <a:latin typeface="Times New Roman" panose="02020603050405020304" pitchFamily="18" charset="0"/>
              </a:defRPr>
            </a:lvl5pPr>
            <a:lvl6pPr marL="25146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l">
              <a:spcBef>
                <a:spcPct val="0"/>
              </a:spcBef>
            </a:pPr>
            <a:r>
              <a:rPr kumimoji="0" lang="tr-TR" altLang="tr-TR">
                <a:latin typeface="Arial" panose="020B0604020202020204" pitchFamily="34" charset="0"/>
              </a:rPr>
              <a:t>Copyright 2000 N. AYDIN. All rights reserved.</a:t>
            </a:r>
          </a:p>
        </p:txBody>
      </p:sp>
      <p:sp>
        <p:nvSpPr>
          <p:cNvPr id="307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defTabSz="895350">
              <a:spcBef>
                <a:spcPct val="30000"/>
              </a:spcBef>
              <a:defRPr kumimoji="1" sz="1200">
                <a:solidFill>
                  <a:schemeClr val="tx1"/>
                </a:solidFill>
                <a:latin typeface="Times New Roman" panose="02020603050405020304" pitchFamily="18" charset="0"/>
              </a:defRPr>
            </a:lvl1pPr>
            <a:lvl2pPr marL="742950" indent="-285750" algn="just" defTabSz="895350">
              <a:spcBef>
                <a:spcPct val="30000"/>
              </a:spcBef>
              <a:defRPr kumimoji="1" sz="1200">
                <a:solidFill>
                  <a:schemeClr val="tx1"/>
                </a:solidFill>
                <a:latin typeface="Times New Roman" panose="02020603050405020304" pitchFamily="18" charset="0"/>
              </a:defRPr>
            </a:lvl2pPr>
            <a:lvl3pPr marL="1143000" indent="-228600" algn="just" defTabSz="895350">
              <a:spcBef>
                <a:spcPct val="30000"/>
              </a:spcBef>
              <a:defRPr kumimoji="1" sz="1200">
                <a:solidFill>
                  <a:schemeClr val="tx1"/>
                </a:solidFill>
                <a:latin typeface="Times New Roman" panose="02020603050405020304" pitchFamily="18" charset="0"/>
              </a:defRPr>
            </a:lvl3pPr>
            <a:lvl4pPr marL="1600200" indent="-228600" algn="just" defTabSz="895350">
              <a:spcBef>
                <a:spcPct val="30000"/>
              </a:spcBef>
              <a:defRPr kumimoji="1" sz="1200">
                <a:solidFill>
                  <a:schemeClr val="tx1"/>
                </a:solidFill>
                <a:latin typeface="Times New Roman" panose="02020603050405020304" pitchFamily="18" charset="0"/>
              </a:defRPr>
            </a:lvl4pPr>
            <a:lvl5pPr marL="2057400" indent="-228600" algn="just" defTabSz="895350">
              <a:spcBef>
                <a:spcPct val="30000"/>
              </a:spcBef>
              <a:defRPr kumimoji="1" sz="1200">
                <a:solidFill>
                  <a:schemeClr val="tx1"/>
                </a:solidFill>
                <a:latin typeface="Times New Roman" panose="02020603050405020304" pitchFamily="18" charset="0"/>
              </a:defRPr>
            </a:lvl5pPr>
            <a:lvl6pPr marL="25146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89535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5C974CBC-3A5F-4CD2-8B8B-365B6FB2D607}" type="slidenum">
              <a:rPr kumimoji="0" lang="tr-TR" altLang="tr-TR" smtClean="0">
                <a:latin typeface="Arial" panose="020B0604020202020204" pitchFamily="34" charset="0"/>
              </a:rPr>
              <a:pPr algn="r">
                <a:spcBef>
                  <a:spcPct val="0"/>
                </a:spcBef>
              </a:pPr>
              <a:t>10</a:t>
            </a:fld>
            <a:endParaRPr kumimoji="0" lang="tr-TR" altLang="tr-TR">
              <a:latin typeface="Arial" panose="020B0604020202020204" pitchFamily="34" charset="0"/>
            </a:endParaRPr>
          </a:p>
        </p:txBody>
      </p:sp>
      <p:sp>
        <p:nvSpPr>
          <p:cNvPr id="30724" name="Rectangle 7"/>
          <p:cNvSpPr txBox="1">
            <a:spLocks noGrp="1" noChangeArrowheads="1"/>
          </p:cNvSpPr>
          <p:nvPr/>
        </p:nvSpPr>
        <p:spPr bwMode="auto">
          <a:xfrm>
            <a:off x="3762375" y="9170988"/>
            <a:ext cx="28797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0" tIns="48250" rIns="96500" bIns="48250" anchor="b"/>
          <a:lstStyle>
            <a:lvl1pPr algn="just" defTabSz="965200">
              <a:spcBef>
                <a:spcPct val="30000"/>
              </a:spcBef>
              <a:defRPr kumimoji="1" sz="1200">
                <a:solidFill>
                  <a:schemeClr val="tx1"/>
                </a:solidFill>
                <a:latin typeface="Times New Roman" panose="02020603050405020304" pitchFamily="18" charset="0"/>
              </a:defRPr>
            </a:lvl1pPr>
            <a:lvl2pPr marL="742950" indent="-285750" algn="just" defTabSz="965200">
              <a:spcBef>
                <a:spcPct val="30000"/>
              </a:spcBef>
              <a:defRPr kumimoji="1" sz="1200">
                <a:solidFill>
                  <a:schemeClr val="tx1"/>
                </a:solidFill>
                <a:latin typeface="Times New Roman" panose="02020603050405020304" pitchFamily="18" charset="0"/>
              </a:defRPr>
            </a:lvl2pPr>
            <a:lvl3pPr marL="1143000" indent="-228600" algn="just" defTabSz="965200">
              <a:spcBef>
                <a:spcPct val="30000"/>
              </a:spcBef>
              <a:defRPr kumimoji="1" sz="1200">
                <a:solidFill>
                  <a:schemeClr val="tx1"/>
                </a:solidFill>
                <a:latin typeface="Times New Roman" panose="02020603050405020304" pitchFamily="18" charset="0"/>
              </a:defRPr>
            </a:lvl3pPr>
            <a:lvl4pPr marL="1600200" indent="-228600" algn="just" defTabSz="965200">
              <a:spcBef>
                <a:spcPct val="30000"/>
              </a:spcBef>
              <a:defRPr kumimoji="1" sz="1200">
                <a:solidFill>
                  <a:schemeClr val="tx1"/>
                </a:solidFill>
                <a:latin typeface="Times New Roman" panose="02020603050405020304" pitchFamily="18" charset="0"/>
              </a:defRPr>
            </a:lvl4pPr>
            <a:lvl5pPr marL="2057400" indent="-228600" algn="just" defTabSz="965200">
              <a:spcBef>
                <a:spcPct val="30000"/>
              </a:spcBef>
              <a:defRPr kumimoji="1" sz="1200">
                <a:solidFill>
                  <a:schemeClr val="tx1"/>
                </a:solidFill>
                <a:latin typeface="Times New Roman" panose="02020603050405020304" pitchFamily="18" charset="0"/>
              </a:defRPr>
            </a:lvl5pPr>
            <a:lvl6pPr marL="2514600" indent="-228600" algn="just" defTabSz="9652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algn="just" defTabSz="9652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algn="just" defTabSz="9652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algn="just" defTabSz="9652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8C8B3BA0-C0E3-4D60-8623-2D6A940E5CDF}" type="slidenum">
              <a:rPr kumimoji="0" lang="en-US" altLang="tr-TR">
                <a:latin typeface="Garamond" panose="02020404030301010803" pitchFamily="18" charset="0"/>
              </a:rPr>
              <a:pPr algn="r">
                <a:spcBef>
                  <a:spcPct val="0"/>
                </a:spcBef>
              </a:pPr>
              <a:t>10</a:t>
            </a:fld>
            <a:endParaRPr kumimoji="0" lang="en-US" altLang="tr-TR">
              <a:latin typeface="Garamond" panose="02020404030301010803" pitchFamily="18" charset="0"/>
            </a:endParaRPr>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xfrm>
            <a:off x="885825" y="4584700"/>
            <a:ext cx="4870450"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00" tIns="48250" rIns="96500" bIns="48250"/>
          <a:lstStyle/>
          <a:p>
            <a:pPr>
              <a:spcBef>
                <a:spcPct val="0"/>
              </a:spcBef>
            </a:pPr>
            <a:r>
              <a:rPr lang="en-US" altLang="tr-TR" sz="1000" dirty="0">
                <a:latin typeface="Arial" panose="020B0604020202020204" pitchFamily="34" charset="0"/>
              </a:rPr>
              <a:t>Sun and Java are trademarks of Sun Microsystems, Inc.  Intel, Pentium, Centrino, and Xeon are trademarks of Intel Corporation.  AMD and Athlon and trademarks of Advanced Micro Devices, Inc.  Atmel and AVR are registered trademarks of Atmel Corporation.  PowerPC is a trademark of International Business Machines Corporation.</a:t>
            </a:r>
          </a:p>
          <a:p>
            <a:endParaRPr lang="en-US" altLang="tr-TR" dirty="0"/>
          </a:p>
        </p:txBody>
      </p:sp>
    </p:spTree>
    <p:extLst>
      <p:ext uri="{BB962C8B-B14F-4D97-AF65-F5344CB8AC3E}">
        <p14:creationId xmlns:p14="http://schemas.microsoft.com/office/powerpoint/2010/main" val="1189875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0B626F23-9084-B2F2-F39D-59A5252DA4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28D26E-CB66-47EB-82BE-E5795E65980F}" type="slidenum">
              <a:rPr lang="en-US" altLang="en-US" sz="1200">
                <a:latin typeface="Arial" panose="020B0604020202020204" pitchFamily="34" charset="0"/>
              </a:rPr>
              <a:pPr/>
              <a:t>13</a:t>
            </a:fld>
            <a:endParaRPr lang="en-US" altLang="en-US" sz="1200">
              <a:latin typeface="Arial" panose="020B0604020202020204" pitchFamily="34" charset="0"/>
            </a:endParaRPr>
          </a:p>
        </p:txBody>
      </p:sp>
      <p:sp>
        <p:nvSpPr>
          <p:cNvPr id="118787" name="Rectangle 2">
            <a:extLst>
              <a:ext uri="{FF2B5EF4-FFF2-40B4-BE49-F238E27FC236}">
                <a16:creationId xmlns:a16="http://schemas.microsoft.com/office/drawing/2014/main" id="{26B916F9-E257-5C98-A6B9-A1DE57AF3968}"/>
              </a:ext>
            </a:extLst>
          </p:cNvPr>
          <p:cNvSpPr>
            <a:spLocks noGrp="1" noChangeArrowheads="1"/>
          </p:cNvSpPr>
          <p:nvPr>
            <p:ph type="body" idx="1"/>
          </p:nvPr>
        </p:nvSpPr>
        <p:spPr>
          <a:xfrm>
            <a:off x="500063" y="4584700"/>
            <a:ext cx="5724525" cy="4344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nchor="t"/>
          <a:lstStyle/>
          <a:p>
            <a:pPr eaLnBrk="1" hangingPunct="1"/>
            <a:endParaRPr lang="tr-TR" altLang="en-US">
              <a:cs typeface="Arial" panose="020B0604020202020204" pitchFamily="34" charset="0"/>
            </a:endParaRPr>
          </a:p>
        </p:txBody>
      </p:sp>
      <p:sp>
        <p:nvSpPr>
          <p:cNvPr id="118788" name="Rectangle 3">
            <a:extLst>
              <a:ext uri="{FF2B5EF4-FFF2-40B4-BE49-F238E27FC236}">
                <a16:creationId xmlns:a16="http://schemas.microsoft.com/office/drawing/2014/main" id="{E0A4017A-00AE-BAA0-EC93-8BC67C0491F7}"/>
              </a:ext>
            </a:extLst>
          </p:cNvPr>
          <p:cNvSpPr>
            <a:spLocks noGrp="1" noRot="1" noChangeAspect="1" noChangeArrowheads="1" noTextEdit="1"/>
          </p:cNvSpPr>
          <p:nvPr>
            <p:ph type="sldImg"/>
          </p:nvPr>
        </p:nvSpPr>
        <p:spPr>
          <a:xfrm>
            <a:off x="922338" y="620713"/>
            <a:ext cx="4810125" cy="3606800"/>
          </a:xfrm>
          <a:ln>
            <a:noFill/>
          </a:ln>
          <a:extLst>
            <a:ext uri="{91240B29-F687-4F45-9708-019B960494DF}">
              <a14:hiddenLine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944591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a:defRPr/>
            </a:pPr>
            <a:endParaRPr lang="tr-TR"/>
          </a:p>
        </p:txBody>
      </p:sp>
      <p:sp>
        <p:nvSpPr>
          <p:cNvPr id="5" name="Slide Number Placeholder 4"/>
          <p:cNvSpPr>
            <a:spLocks noGrp="1"/>
          </p:cNvSpPr>
          <p:nvPr>
            <p:ph type="sldNum" sz="quarter" idx="5"/>
          </p:nvPr>
        </p:nvSpPr>
        <p:spPr/>
        <p:txBody>
          <a:bodyPr/>
          <a:lstStyle/>
          <a:p>
            <a:pPr>
              <a:defRPr/>
            </a:pPr>
            <a:fld id="{07D1B35F-4AE8-4F50-9FF3-FA55D3B14EA0}" type="slidenum">
              <a:rPr lang="tr-TR" altLang="tr-TR" smtClean="0"/>
              <a:pPr>
                <a:defRPr/>
              </a:pPr>
              <a:t>51</a:t>
            </a:fld>
            <a:endParaRPr lang="tr-TR" altLang="tr-TR"/>
          </a:p>
        </p:txBody>
      </p:sp>
    </p:spTree>
    <p:extLst>
      <p:ext uri="{BB962C8B-B14F-4D97-AF65-F5344CB8AC3E}">
        <p14:creationId xmlns:p14="http://schemas.microsoft.com/office/powerpoint/2010/main" val="381922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Rectangle 12"/>
          <p:cNvSpPr>
            <a:spLocks noGrp="1" noChangeArrowheads="1"/>
          </p:cNvSpPr>
          <p:nvPr>
            <p:ph type="sldNum" sz="quarter" idx="10"/>
          </p:nvPr>
        </p:nvSpPr>
        <p:spPr>
          <a:ln/>
        </p:spPr>
        <p:txBody>
          <a:bodyPr/>
          <a:lstStyle>
            <a:lvl1pPr>
              <a:defRPr/>
            </a:lvl1pPr>
          </a:lstStyle>
          <a:p>
            <a:pPr>
              <a:defRPr/>
            </a:pPr>
            <a:fld id="{3B1006FA-D0EA-4E89-8971-6241876F26B3}" type="slidenum">
              <a:rPr lang="en-US" altLang="tr-TR"/>
              <a:pPr>
                <a:defRPr/>
              </a:pPr>
              <a:t>‹#›</a:t>
            </a:fld>
            <a:endParaRPr lang="en-US" altLang="tr-TR"/>
          </a:p>
        </p:txBody>
      </p:sp>
    </p:spTree>
    <p:extLst>
      <p:ext uri="{BB962C8B-B14F-4D97-AF65-F5344CB8AC3E}">
        <p14:creationId xmlns:p14="http://schemas.microsoft.com/office/powerpoint/2010/main" val="202167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CECC4A56-DE4D-4ABE-A358-2049E4919236}" type="slidenum">
              <a:rPr lang="en-US" altLang="tr-TR"/>
              <a:pPr>
                <a:defRPr/>
              </a:pPr>
              <a:t>‹#›</a:t>
            </a:fld>
            <a:endParaRPr lang="en-US" altLang="tr-TR"/>
          </a:p>
        </p:txBody>
      </p:sp>
    </p:spTree>
    <p:extLst>
      <p:ext uri="{BB962C8B-B14F-4D97-AF65-F5344CB8AC3E}">
        <p14:creationId xmlns:p14="http://schemas.microsoft.com/office/powerpoint/2010/main" val="3653805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03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03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AB0E341F-692B-4323-AD00-311EB5C4E9FE}" type="slidenum">
              <a:rPr lang="en-US" altLang="tr-TR"/>
              <a:pPr>
                <a:defRPr/>
              </a:pPr>
              <a:t>‹#›</a:t>
            </a:fld>
            <a:endParaRPr lang="en-US" altLang="tr-TR"/>
          </a:p>
        </p:txBody>
      </p:sp>
    </p:spTree>
    <p:extLst>
      <p:ext uri="{BB962C8B-B14F-4D97-AF65-F5344CB8AC3E}">
        <p14:creationId xmlns:p14="http://schemas.microsoft.com/office/powerpoint/2010/main" val="782788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765175"/>
          </a:xfrm>
        </p:spPr>
        <p:txBody>
          <a:bodyPr/>
          <a:lstStyle/>
          <a:p>
            <a:r>
              <a:rPr lang="en-US"/>
              <a:t>Click to edit Master title style</a:t>
            </a:r>
          </a:p>
        </p:txBody>
      </p:sp>
      <p:sp>
        <p:nvSpPr>
          <p:cNvPr id="3" name="Text Placeholder 2"/>
          <p:cNvSpPr>
            <a:spLocks noGrp="1"/>
          </p:cNvSpPr>
          <p:nvPr>
            <p:ph type="body" sz="half" idx="1"/>
          </p:nvPr>
        </p:nvSpPr>
        <p:spPr>
          <a:xfrm>
            <a:off x="395290" y="1125538"/>
            <a:ext cx="40640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1125538"/>
            <a:ext cx="40640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sldNum" sz="quarter" idx="10"/>
          </p:nvPr>
        </p:nvSpPr>
        <p:spPr>
          <a:ln/>
        </p:spPr>
        <p:txBody>
          <a:bodyPr/>
          <a:lstStyle>
            <a:lvl1pPr>
              <a:defRPr/>
            </a:lvl1pPr>
          </a:lstStyle>
          <a:p>
            <a:pPr>
              <a:defRPr/>
            </a:pPr>
            <a:fld id="{16D12DBC-736C-4DEC-AEAE-72DF32F5E56A}" type="slidenum">
              <a:rPr lang="en-US" altLang="tr-TR"/>
              <a:pPr>
                <a:defRPr/>
              </a:pPr>
              <a:t>‹#›</a:t>
            </a:fld>
            <a:endParaRPr lang="en-US" altLang="tr-TR"/>
          </a:p>
        </p:txBody>
      </p:sp>
    </p:spTree>
    <p:extLst>
      <p:ext uri="{BB962C8B-B14F-4D97-AF65-F5344CB8AC3E}">
        <p14:creationId xmlns:p14="http://schemas.microsoft.com/office/powerpoint/2010/main" val="1160816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765175"/>
          </a:xfrm>
        </p:spPr>
        <p:txBody>
          <a:bodyPr/>
          <a:lstStyle/>
          <a:p>
            <a:r>
              <a:rPr lang="en-US"/>
              <a:t>Click to edit Master title style</a:t>
            </a:r>
          </a:p>
        </p:txBody>
      </p:sp>
      <p:sp>
        <p:nvSpPr>
          <p:cNvPr id="3" name="Text Placeholder 2"/>
          <p:cNvSpPr>
            <a:spLocks noGrp="1"/>
          </p:cNvSpPr>
          <p:nvPr>
            <p:ph type="body" sz="half" idx="1"/>
          </p:nvPr>
        </p:nvSpPr>
        <p:spPr>
          <a:xfrm>
            <a:off x="395290" y="1125538"/>
            <a:ext cx="40640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1688" y="1125538"/>
            <a:ext cx="4064000" cy="241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1688" y="3690938"/>
            <a:ext cx="4064000" cy="241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p:cNvSpPr>
            <a:spLocks noGrp="1" noChangeArrowheads="1"/>
          </p:cNvSpPr>
          <p:nvPr>
            <p:ph type="sldNum" sz="quarter" idx="10"/>
          </p:nvPr>
        </p:nvSpPr>
        <p:spPr>
          <a:ln/>
        </p:spPr>
        <p:txBody>
          <a:bodyPr/>
          <a:lstStyle>
            <a:lvl1pPr>
              <a:defRPr/>
            </a:lvl1pPr>
          </a:lstStyle>
          <a:p>
            <a:pPr>
              <a:defRPr/>
            </a:pPr>
            <a:fld id="{F83E441B-D185-4DAB-A789-31BCDEB63769}" type="slidenum">
              <a:rPr lang="en-US" altLang="tr-TR"/>
              <a:pPr>
                <a:defRPr/>
              </a:pPr>
              <a:t>‹#›</a:t>
            </a:fld>
            <a:endParaRPr lang="en-US" altLang="tr-TR"/>
          </a:p>
        </p:txBody>
      </p:sp>
    </p:spTree>
    <p:extLst>
      <p:ext uri="{BB962C8B-B14F-4D97-AF65-F5344CB8AC3E}">
        <p14:creationId xmlns:p14="http://schemas.microsoft.com/office/powerpoint/2010/main" val="90782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13538" y="1125538"/>
            <a:ext cx="8370930" cy="5399090"/>
          </a:xfrm>
        </p:spPr>
        <p:txBody>
          <a:bodyPr/>
          <a:lstStyle>
            <a:lvl1pPr>
              <a:lnSpc>
                <a:spcPct val="100000"/>
              </a:lnSpc>
              <a:spcBef>
                <a:spcPts val="0"/>
              </a:spcBef>
              <a:spcAft>
                <a:spcPts val="600"/>
              </a:spcAft>
              <a:defRPr sz="2400">
                <a:latin typeface="Arial" panose="020B0604020202020204" pitchFamily="34" charset="0"/>
                <a:cs typeface="Arial" panose="020B0604020202020204" pitchFamily="34" charset="0"/>
              </a:defRPr>
            </a:lvl1pPr>
            <a:lvl2pPr>
              <a:lnSpc>
                <a:spcPct val="100000"/>
              </a:lnSpc>
              <a:spcBef>
                <a:spcPts val="0"/>
              </a:spcBef>
              <a:spcAft>
                <a:spcPts val="600"/>
              </a:spcAft>
              <a:defRPr sz="2100">
                <a:latin typeface="Arial" panose="020B0604020202020204" pitchFamily="34" charset="0"/>
                <a:cs typeface="Arial" panose="020B0604020202020204" pitchFamily="34" charset="0"/>
              </a:defRPr>
            </a:lvl2pPr>
            <a:lvl3pPr>
              <a:lnSpc>
                <a:spcPct val="100000"/>
              </a:lnSpc>
              <a:spcBef>
                <a:spcPts val="0"/>
              </a:spcBef>
              <a:spcAft>
                <a:spcPts val="600"/>
              </a:spcAft>
              <a:defRPr sz="1800">
                <a:latin typeface="Arial" panose="020B0604020202020204" pitchFamily="34" charset="0"/>
                <a:cs typeface="Arial" panose="020B0604020202020204" pitchFamily="34" charset="0"/>
              </a:defRPr>
            </a:lvl3pPr>
            <a:lvl4pPr>
              <a:lnSpc>
                <a:spcPct val="100000"/>
              </a:lnSpc>
              <a:spcBef>
                <a:spcPts val="0"/>
              </a:spcBef>
              <a:spcAft>
                <a:spcPts val="600"/>
              </a:spcAft>
              <a:defRPr sz="1500">
                <a:latin typeface="Arial" panose="020B0604020202020204" pitchFamily="34" charset="0"/>
                <a:cs typeface="Arial" panose="020B0604020202020204" pitchFamily="34" charset="0"/>
              </a:defRPr>
            </a:lvl4pPr>
            <a:lvl5pPr>
              <a:lnSpc>
                <a:spcPct val="100000"/>
              </a:lnSpc>
              <a:spcBef>
                <a:spcPts val="0"/>
              </a:spcBef>
              <a:spcAft>
                <a:spcPts val="600"/>
              </a:spcAft>
              <a:defRPr sz="1200">
                <a:solidFill>
                  <a:srgbClr val="C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784B80BB-128E-4902-B3C3-D56A4AC28474}" type="slidenum">
              <a:rPr lang="en-US" altLang="tr-TR"/>
              <a:pPr>
                <a:defRPr/>
              </a:pPr>
              <a:t>‹#›</a:t>
            </a:fld>
            <a:endParaRPr lang="en-US" altLang="tr-TR"/>
          </a:p>
        </p:txBody>
      </p:sp>
    </p:spTree>
    <p:extLst>
      <p:ext uri="{BB962C8B-B14F-4D97-AF65-F5344CB8AC3E}">
        <p14:creationId xmlns:p14="http://schemas.microsoft.com/office/powerpoint/2010/main" val="140084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DAFFD5E1-54BF-4A4A-AE42-66A6189F67DE}" type="slidenum">
              <a:rPr lang="en-US" altLang="tr-TR"/>
              <a:pPr>
                <a:defRPr/>
              </a:pPr>
              <a:t>‹#›</a:t>
            </a:fld>
            <a:endParaRPr lang="en-US" altLang="tr-TR"/>
          </a:p>
        </p:txBody>
      </p:sp>
    </p:spTree>
    <p:extLst>
      <p:ext uri="{BB962C8B-B14F-4D97-AF65-F5344CB8AC3E}">
        <p14:creationId xmlns:p14="http://schemas.microsoft.com/office/powerpoint/2010/main" val="133860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90" y="1125538"/>
            <a:ext cx="4064000" cy="49784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1125538"/>
            <a:ext cx="4064000" cy="49784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sldNum" sz="quarter" idx="10"/>
          </p:nvPr>
        </p:nvSpPr>
        <p:spPr>
          <a:ln/>
        </p:spPr>
        <p:txBody>
          <a:bodyPr/>
          <a:lstStyle>
            <a:lvl1pPr>
              <a:defRPr/>
            </a:lvl1pPr>
          </a:lstStyle>
          <a:p>
            <a:pPr>
              <a:defRPr/>
            </a:pPr>
            <a:fld id="{F3506ABE-9823-4A2D-85FA-9E38D57ED23D}" type="slidenum">
              <a:rPr lang="en-US" altLang="tr-TR"/>
              <a:pPr>
                <a:defRPr/>
              </a:pPr>
              <a:t>‹#›</a:t>
            </a:fld>
            <a:endParaRPr lang="en-US" altLang="tr-TR"/>
          </a:p>
        </p:txBody>
      </p:sp>
    </p:spTree>
    <p:extLst>
      <p:ext uri="{BB962C8B-B14F-4D97-AF65-F5344CB8AC3E}">
        <p14:creationId xmlns:p14="http://schemas.microsoft.com/office/powerpoint/2010/main" val="99908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sldNum" sz="quarter" idx="10"/>
          </p:nvPr>
        </p:nvSpPr>
        <p:spPr>
          <a:ln/>
        </p:spPr>
        <p:txBody>
          <a:bodyPr/>
          <a:lstStyle>
            <a:lvl1pPr>
              <a:defRPr/>
            </a:lvl1pPr>
          </a:lstStyle>
          <a:p>
            <a:pPr>
              <a:defRPr/>
            </a:pPr>
            <a:fld id="{CF16AA99-5845-4832-9CA7-64C548B3A4B4}" type="slidenum">
              <a:rPr lang="en-US" altLang="tr-TR"/>
              <a:pPr>
                <a:defRPr/>
              </a:pPr>
              <a:t>‹#›</a:t>
            </a:fld>
            <a:endParaRPr lang="en-US" altLang="tr-TR"/>
          </a:p>
        </p:txBody>
      </p:sp>
    </p:spTree>
    <p:extLst>
      <p:ext uri="{BB962C8B-B14F-4D97-AF65-F5344CB8AC3E}">
        <p14:creationId xmlns:p14="http://schemas.microsoft.com/office/powerpoint/2010/main" val="67428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sldNum" sz="quarter" idx="10"/>
          </p:nvPr>
        </p:nvSpPr>
        <p:spPr>
          <a:ln/>
        </p:spPr>
        <p:txBody>
          <a:bodyPr/>
          <a:lstStyle>
            <a:lvl1pPr>
              <a:defRPr/>
            </a:lvl1pPr>
          </a:lstStyle>
          <a:p>
            <a:pPr>
              <a:defRPr/>
            </a:pPr>
            <a:fld id="{3DCFCA22-3DF8-4E6A-B3CE-ABF16B37C35B}" type="slidenum">
              <a:rPr lang="en-US" altLang="tr-TR"/>
              <a:pPr>
                <a:defRPr/>
              </a:pPr>
              <a:t>‹#›</a:t>
            </a:fld>
            <a:endParaRPr lang="en-US" altLang="tr-TR"/>
          </a:p>
        </p:txBody>
      </p:sp>
    </p:spTree>
    <p:extLst>
      <p:ext uri="{BB962C8B-B14F-4D97-AF65-F5344CB8AC3E}">
        <p14:creationId xmlns:p14="http://schemas.microsoft.com/office/powerpoint/2010/main" val="514660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703C6466-14BB-4F17-B43D-F368CAF02250}" type="slidenum">
              <a:rPr lang="en-US" altLang="tr-TR"/>
              <a:pPr>
                <a:defRPr/>
              </a:pPr>
              <a:t>‹#›</a:t>
            </a:fld>
            <a:endParaRPr lang="en-US" altLang="tr-TR"/>
          </a:p>
        </p:txBody>
      </p:sp>
    </p:spTree>
    <p:extLst>
      <p:ext uri="{BB962C8B-B14F-4D97-AF65-F5344CB8AC3E}">
        <p14:creationId xmlns:p14="http://schemas.microsoft.com/office/powerpoint/2010/main" val="355909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B1EC10A5-DDD2-430D-ABDC-C4A8E43C1C6A}" type="slidenum">
              <a:rPr lang="en-US" altLang="tr-TR"/>
              <a:pPr>
                <a:defRPr/>
              </a:pPr>
              <a:t>‹#›</a:t>
            </a:fld>
            <a:endParaRPr lang="en-US" altLang="tr-TR"/>
          </a:p>
        </p:txBody>
      </p:sp>
    </p:spTree>
    <p:extLst>
      <p:ext uri="{BB962C8B-B14F-4D97-AF65-F5344CB8AC3E}">
        <p14:creationId xmlns:p14="http://schemas.microsoft.com/office/powerpoint/2010/main" val="79612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C3A3AEA0-EE63-4438-A6E8-1D10FD30B494}" type="slidenum">
              <a:rPr lang="en-US" altLang="tr-TR"/>
              <a:pPr>
                <a:defRPr/>
              </a:pPr>
              <a:t>‹#›</a:t>
            </a:fld>
            <a:endParaRPr lang="en-US" altLang="tr-TR"/>
          </a:p>
        </p:txBody>
      </p:sp>
    </p:spTree>
    <p:extLst>
      <p:ext uri="{BB962C8B-B14F-4D97-AF65-F5344CB8AC3E}">
        <p14:creationId xmlns:p14="http://schemas.microsoft.com/office/powerpoint/2010/main" val="114814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body" idx="1"/>
          </p:nvPr>
        </p:nvSpPr>
        <p:spPr bwMode="auto">
          <a:xfrm>
            <a:off x="395289" y="1125538"/>
            <a:ext cx="82804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tr-TR" dirty="0"/>
              <a:t>Click to edit Master text styles</a:t>
            </a:r>
          </a:p>
          <a:p>
            <a:pPr lvl="1"/>
            <a:r>
              <a:rPr lang="en-US" altLang="tr-TR" dirty="0"/>
              <a:t>Second level</a:t>
            </a:r>
          </a:p>
          <a:p>
            <a:pPr lvl="2"/>
            <a:r>
              <a:rPr lang="en-US" altLang="tr-TR" dirty="0"/>
              <a:t>Third level</a:t>
            </a:r>
          </a:p>
          <a:p>
            <a:pPr lvl="3"/>
            <a:r>
              <a:rPr lang="en-US" altLang="tr-TR" dirty="0"/>
              <a:t>Fourth level</a:t>
            </a:r>
          </a:p>
          <a:p>
            <a:pPr lvl="4"/>
            <a:r>
              <a:rPr lang="en-US" altLang="tr-TR" dirty="0"/>
              <a:t>Fifth level</a:t>
            </a:r>
          </a:p>
        </p:txBody>
      </p:sp>
      <p:sp>
        <p:nvSpPr>
          <p:cNvPr id="1036" name="Rectangle 12"/>
          <p:cNvSpPr>
            <a:spLocks noGrp="1" noChangeArrowheads="1"/>
          </p:cNvSpPr>
          <p:nvPr>
            <p:ph type="sldNum" sz="quarter" idx="4"/>
          </p:nvPr>
        </p:nvSpPr>
        <p:spPr bwMode="auto">
          <a:xfrm>
            <a:off x="7239000" y="6524629"/>
            <a:ext cx="1905000" cy="33337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675">
                <a:solidFill>
                  <a:schemeClr val="tx1"/>
                </a:solidFill>
                <a:latin typeface="Times New Roman" panose="02020603050405020304" pitchFamily="18" charset="0"/>
              </a:defRPr>
            </a:lvl1pPr>
          </a:lstStyle>
          <a:p>
            <a:pPr>
              <a:defRPr/>
            </a:pPr>
            <a:fld id="{0D8C8213-E9CE-4B62-9324-B85401592527}" type="slidenum">
              <a:rPr lang="en-US" altLang="tr-TR"/>
              <a:pPr>
                <a:defRPr/>
              </a:pPr>
              <a:t>‹#›</a:t>
            </a:fld>
            <a:endParaRPr lang="en-US" altLang="tr-TR"/>
          </a:p>
        </p:txBody>
      </p:sp>
      <p:sp>
        <p:nvSpPr>
          <p:cNvPr id="1028" name="Rectangle 13"/>
          <p:cNvSpPr>
            <a:spLocks noGrp="1" noChangeArrowheads="1"/>
          </p:cNvSpPr>
          <p:nvPr>
            <p:ph type="title"/>
          </p:nvPr>
        </p:nvSpPr>
        <p:spPr bwMode="auto">
          <a:xfrm>
            <a:off x="0" y="4"/>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tr-T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kumimoji="1" sz="2250" b="1">
          <a:solidFill>
            <a:schemeClr val="tx2"/>
          </a:solidFill>
          <a:latin typeface="+mj-lt"/>
          <a:ea typeface="+mj-ea"/>
          <a:cs typeface="+mj-cs"/>
        </a:defRPr>
      </a:lvl1pPr>
      <a:lvl2pPr algn="ctr" rtl="0" eaLnBrk="0" fontAlgn="base" hangingPunct="0">
        <a:spcBef>
          <a:spcPct val="0"/>
        </a:spcBef>
        <a:spcAft>
          <a:spcPct val="0"/>
        </a:spcAft>
        <a:defRPr kumimoji="1" sz="2250" b="1">
          <a:solidFill>
            <a:schemeClr val="tx2"/>
          </a:solidFill>
          <a:latin typeface="Times New Roman" pitchFamily="18" charset="0"/>
        </a:defRPr>
      </a:lvl2pPr>
      <a:lvl3pPr algn="ctr" rtl="0" eaLnBrk="0" fontAlgn="base" hangingPunct="0">
        <a:spcBef>
          <a:spcPct val="0"/>
        </a:spcBef>
        <a:spcAft>
          <a:spcPct val="0"/>
        </a:spcAft>
        <a:defRPr kumimoji="1" sz="2250" b="1">
          <a:solidFill>
            <a:schemeClr val="tx2"/>
          </a:solidFill>
          <a:latin typeface="Times New Roman" pitchFamily="18" charset="0"/>
        </a:defRPr>
      </a:lvl3pPr>
      <a:lvl4pPr algn="ctr" rtl="0" eaLnBrk="0" fontAlgn="base" hangingPunct="0">
        <a:spcBef>
          <a:spcPct val="0"/>
        </a:spcBef>
        <a:spcAft>
          <a:spcPct val="0"/>
        </a:spcAft>
        <a:defRPr kumimoji="1" sz="2250" b="1">
          <a:solidFill>
            <a:schemeClr val="tx2"/>
          </a:solidFill>
          <a:latin typeface="Times New Roman" pitchFamily="18" charset="0"/>
        </a:defRPr>
      </a:lvl4pPr>
      <a:lvl5pPr algn="ctr" rtl="0" eaLnBrk="0" fontAlgn="base" hangingPunct="0">
        <a:spcBef>
          <a:spcPct val="0"/>
        </a:spcBef>
        <a:spcAft>
          <a:spcPct val="0"/>
        </a:spcAft>
        <a:defRPr kumimoji="1" sz="2250" b="1">
          <a:solidFill>
            <a:schemeClr val="tx2"/>
          </a:solidFill>
          <a:latin typeface="Times New Roman" pitchFamily="18" charset="0"/>
        </a:defRPr>
      </a:lvl5pPr>
      <a:lvl6pPr marL="257175" algn="ctr" rtl="0" fontAlgn="base">
        <a:spcBef>
          <a:spcPct val="0"/>
        </a:spcBef>
        <a:spcAft>
          <a:spcPct val="0"/>
        </a:spcAft>
        <a:defRPr kumimoji="1" sz="2250" b="1">
          <a:solidFill>
            <a:schemeClr val="tx2"/>
          </a:solidFill>
          <a:latin typeface="Times New Roman" pitchFamily="18" charset="0"/>
        </a:defRPr>
      </a:lvl6pPr>
      <a:lvl7pPr marL="514350" algn="ctr" rtl="0" fontAlgn="base">
        <a:spcBef>
          <a:spcPct val="0"/>
        </a:spcBef>
        <a:spcAft>
          <a:spcPct val="0"/>
        </a:spcAft>
        <a:defRPr kumimoji="1" sz="2250" b="1">
          <a:solidFill>
            <a:schemeClr val="tx2"/>
          </a:solidFill>
          <a:latin typeface="Times New Roman" pitchFamily="18" charset="0"/>
        </a:defRPr>
      </a:lvl7pPr>
      <a:lvl8pPr marL="771525" algn="ctr" rtl="0" fontAlgn="base">
        <a:spcBef>
          <a:spcPct val="0"/>
        </a:spcBef>
        <a:spcAft>
          <a:spcPct val="0"/>
        </a:spcAft>
        <a:defRPr kumimoji="1" sz="2250" b="1">
          <a:solidFill>
            <a:schemeClr val="tx2"/>
          </a:solidFill>
          <a:latin typeface="Times New Roman" pitchFamily="18" charset="0"/>
        </a:defRPr>
      </a:lvl8pPr>
      <a:lvl9pPr marL="1028700" algn="ctr" rtl="0" fontAlgn="base">
        <a:spcBef>
          <a:spcPct val="0"/>
        </a:spcBef>
        <a:spcAft>
          <a:spcPct val="0"/>
        </a:spcAft>
        <a:defRPr kumimoji="1" sz="2250" b="1">
          <a:solidFill>
            <a:schemeClr val="tx2"/>
          </a:solidFill>
          <a:latin typeface="Times New Roman" pitchFamily="18" charset="0"/>
        </a:defRPr>
      </a:lvl9pPr>
    </p:titleStyle>
    <p:bodyStyle>
      <a:lvl1pPr marL="192881" indent="-192881" algn="l" rtl="0" eaLnBrk="0" fontAlgn="base" hangingPunct="0">
        <a:spcBef>
          <a:spcPct val="20000"/>
        </a:spcBef>
        <a:spcAft>
          <a:spcPct val="0"/>
        </a:spcAft>
        <a:buChar char="•"/>
        <a:defRPr kumimoji="1" sz="1800">
          <a:solidFill>
            <a:schemeClr val="tx1"/>
          </a:solidFill>
          <a:latin typeface="+mn-lt"/>
          <a:ea typeface="+mn-ea"/>
          <a:cs typeface="+mn-cs"/>
        </a:defRPr>
      </a:lvl1pPr>
      <a:lvl2pPr marL="417910" indent="-160735" algn="l" rtl="0" eaLnBrk="0" fontAlgn="base" hangingPunct="0">
        <a:spcBef>
          <a:spcPct val="20000"/>
        </a:spcBef>
        <a:spcAft>
          <a:spcPct val="0"/>
        </a:spcAft>
        <a:buChar char="–"/>
        <a:defRPr kumimoji="1" sz="1575">
          <a:solidFill>
            <a:srgbClr val="FF3300"/>
          </a:solidFill>
          <a:latin typeface="+mn-lt"/>
        </a:defRPr>
      </a:lvl2pPr>
      <a:lvl3pPr marL="642938" indent="-128588" algn="l" rtl="0" eaLnBrk="0" fontAlgn="base" hangingPunct="0">
        <a:spcBef>
          <a:spcPct val="20000"/>
        </a:spcBef>
        <a:spcAft>
          <a:spcPct val="0"/>
        </a:spcAft>
        <a:buChar char="•"/>
        <a:defRPr kumimoji="1" sz="1350">
          <a:solidFill>
            <a:schemeClr val="accent2"/>
          </a:solidFill>
          <a:latin typeface="+mn-lt"/>
        </a:defRPr>
      </a:lvl3pPr>
      <a:lvl4pPr marL="900113" indent="-128588" algn="l" rtl="0" eaLnBrk="0" fontAlgn="base" hangingPunct="0">
        <a:spcBef>
          <a:spcPct val="20000"/>
        </a:spcBef>
        <a:spcAft>
          <a:spcPct val="0"/>
        </a:spcAft>
        <a:buChar char="–"/>
        <a:defRPr kumimoji="1" sz="1125">
          <a:solidFill>
            <a:schemeClr val="tx1"/>
          </a:solidFill>
          <a:latin typeface="+mn-lt"/>
        </a:defRPr>
      </a:lvl4pPr>
      <a:lvl5pPr marL="1157288" indent="-128588" algn="l" rtl="0" eaLnBrk="0" fontAlgn="base" hangingPunct="0">
        <a:spcBef>
          <a:spcPct val="20000"/>
        </a:spcBef>
        <a:spcAft>
          <a:spcPct val="0"/>
        </a:spcAft>
        <a:buChar char="•"/>
        <a:defRPr kumimoji="1" sz="1125">
          <a:solidFill>
            <a:schemeClr val="tx1"/>
          </a:solidFill>
          <a:latin typeface="+mn-lt"/>
        </a:defRPr>
      </a:lvl5pPr>
      <a:lvl6pPr marL="1414463" indent="-128588" algn="l" rtl="0" fontAlgn="base">
        <a:spcBef>
          <a:spcPct val="20000"/>
        </a:spcBef>
        <a:spcAft>
          <a:spcPct val="0"/>
        </a:spcAft>
        <a:buChar char="•"/>
        <a:defRPr kumimoji="1" sz="1125">
          <a:solidFill>
            <a:schemeClr val="tx1"/>
          </a:solidFill>
          <a:latin typeface="+mn-lt"/>
        </a:defRPr>
      </a:lvl6pPr>
      <a:lvl7pPr marL="1671638" indent="-128588" algn="l" rtl="0" fontAlgn="base">
        <a:spcBef>
          <a:spcPct val="20000"/>
        </a:spcBef>
        <a:spcAft>
          <a:spcPct val="0"/>
        </a:spcAft>
        <a:buChar char="•"/>
        <a:defRPr kumimoji="1" sz="1125">
          <a:solidFill>
            <a:schemeClr val="tx1"/>
          </a:solidFill>
          <a:latin typeface="+mn-lt"/>
        </a:defRPr>
      </a:lvl7pPr>
      <a:lvl8pPr marL="1928813" indent="-128588" algn="l" rtl="0" fontAlgn="base">
        <a:spcBef>
          <a:spcPct val="20000"/>
        </a:spcBef>
        <a:spcAft>
          <a:spcPct val="0"/>
        </a:spcAft>
        <a:buChar char="•"/>
        <a:defRPr kumimoji="1" sz="1125">
          <a:solidFill>
            <a:schemeClr val="tx1"/>
          </a:solidFill>
          <a:latin typeface="+mn-lt"/>
        </a:defRPr>
      </a:lvl8pPr>
      <a:lvl9pPr marL="2185988" indent="-128588" algn="l" rtl="0" fontAlgn="base">
        <a:spcBef>
          <a:spcPct val="20000"/>
        </a:spcBef>
        <a:spcAft>
          <a:spcPct val="0"/>
        </a:spcAft>
        <a:buChar char="•"/>
        <a:defRPr kumimoji="1"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a:extLst>
              <a:ext uri="{FF2B5EF4-FFF2-40B4-BE49-F238E27FC236}">
                <a16:creationId xmlns:a16="http://schemas.microsoft.com/office/drawing/2014/main" id="{A4F0290F-906C-FE9D-0AE3-62EFD59D8607}"/>
              </a:ext>
            </a:extLst>
          </p:cNvPr>
          <p:cNvSpPr>
            <a:spLocks noGrp="1" noChangeArrowheads="1"/>
          </p:cNvSpPr>
          <p:nvPr>
            <p:ph type="body" idx="1"/>
          </p:nvPr>
        </p:nvSpPr>
        <p:spPr>
          <a:xfrm>
            <a:off x="1331640" y="1862826"/>
            <a:ext cx="6534726" cy="4518501"/>
          </a:xfrm>
        </p:spPr>
        <p:txBody>
          <a:bodyPr/>
          <a:lstStyle/>
          <a:p>
            <a:pPr algn="ctr" eaLnBrk="1" hangingPunct="1">
              <a:buFontTx/>
              <a:buNone/>
            </a:pPr>
            <a:r>
              <a:rPr lang="en-US" altLang="tr-TR" sz="3300" b="1" dirty="0">
                <a:solidFill>
                  <a:srgbClr val="0070C0"/>
                </a:solidFill>
              </a:rPr>
              <a:t>CS105 </a:t>
            </a:r>
          </a:p>
          <a:p>
            <a:pPr algn="ctr" eaLnBrk="1" hangingPunct="1">
              <a:buFontTx/>
              <a:buNone/>
            </a:pPr>
            <a:r>
              <a:rPr lang="en-US" altLang="tr-TR" sz="3300" b="1" dirty="0">
                <a:solidFill>
                  <a:srgbClr val="0070C0"/>
                </a:solidFill>
              </a:rPr>
              <a:t>Introduction to Object-Oriented Programming</a:t>
            </a:r>
          </a:p>
          <a:p>
            <a:pPr algn="ctr" eaLnBrk="1" hangingPunct="1">
              <a:buFontTx/>
              <a:buNone/>
            </a:pPr>
            <a:endParaRPr lang="en-US" altLang="tr-TR" sz="2700" b="1" dirty="0">
              <a:solidFill>
                <a:srgbClr val="C00000"/>
              </a:solidFill>
              <a:cs typeface="Times New Roman" panose="02020603050405020304" pitchFamily="18" charset="0"/>
            </a:endParaRPr>
          </a:p>
          <a:p>
            <a:pPr algn="ctr" eaLnBrk="1" hangingPunct="1">
              <a:buFontTx/>
              <a:buNone/>
            </a:pPr>
            <a:endParaRPr lang="en-US" altLang="tr-TR" sz="2700" b="1" dirty="0">
              <a:solidFill>
                <a:srgbClr val="C00000"/>
              </a:solidFill>
              <a:cs typeface="Times New Roman" panose="02020603050405020304" pitchFamily="18" charset="0"/>
            </a:endParaRPr>
          </a:p>
          <a:p>
            <a:pPr algn="ctr" eaLnBrk="1" hangingPunct="1">
              <a:buFontTx/>
              <a:buNone/>
            </a:pPr>
            <a:r>
              <a:rPr lang="en-US" altLang="tr-TR" sz="2700" b="1" dirty="0">
                <a:solidFill>
                  <a:srgbClr val="C00000"/>
                </a:solidFill>
                <a:cs typeface="Times New Roman" panose="02020603050405020304" pitchFamily="18" charset="0"/>
              </a:rPr>
              <a:t>Prof. Dr. Nizamettin AYDIN</a:t>
            </a:r>
          </a:p>
          <a:p>
            <a:pPr algn="ctr" eaLnBrk="1" hangingPunct="1">
              <a:buFontTx/>
              <a:buNone/>
            </a:pPr>
            <a:r>
              <a:rPr lang="en-US" altLang="tr-TR" sz="2700" b="1" dirty="0">
                <a:solidFill>
                  <a:srgbClr val="BA0698"/>
                </a:solidFill>
                <a:cs typeface="Times New Roman" panose="02020603050405020304" pitchFamily="18" charset="0"/>
              </a:rPr>
              <a:t>naydin@itu.edu.tr</a:t>
            </a:r>
          </a:p>
          <a:p>
            <a:pPr algn="ctr" eaLnBrk="1" hangingPunct="1">
              <a:buNone/>
            </a:pPr>
            <a:r>
              <a:rPr lang="en-US" altLang="tr-TR" sz="2700" b="1" dirty="0">
                <a:solidFill>
                  <a:srgbClr val="0070C0"/>
                </a:solidFill>
                <a:cs typeface="Times New Roman" panose="02020603050405020304" pitchFamily="18" charset="0"/>
              </a:rPr>
              <a:t>nizamettin.aydin@ozyegin.edu.tr</a:t>
            </a:r>
          </a:p>
          <a:p>
            <a:pPr algn="ctr" eaLnBrk="1" hangingPunct="1">
              <a:buFontTx/>
              <a:buNone/>
            </a:pPr>
            <a:endParaRPr lang="en-US" altLang="tr-TR" sz="2700" b="1" dirty="0">
              <a:solidFill>
                <a:srgbClr val="C00000"/>
              </a:solidFill>
              <a:cs typeface="Times New Roman" panose="02020603050405020304" pitchFamily="18" charset="0"/>
            </a:endParaRPr>
          </a:p>
        </p:txBody>
      </p:sp>
      <p:sp>
        <p:nvSpPr>
          <p:cNvPr id="5124" name="Rectangle 9">
            <a:extLst>
              <a:ext uri="{FF2B5EF4-FFF2-40B4-BE49-F238E27FC236}">
                <a16:creationId xmlns:a16="http://schemas.microsoft.com/office/drawing/2014/main" id="{EA151DCE-3727-280C-DAB8-D56F2FEDD424}"/>
              </a:ext>
            </a:extLst>
          </p:cNvPr>
          <p:cNvSpPr>
            <a:spLocks noGrp="1" noChangeArrowheads="1"/>
          </p:cNvSpPr>
          <p:nvPr>
            <p:ph type="title"/>
          </p:nvPr>
        </p:nvSpPr>
        <p:spPr/>
        <p:txBody>
          <a:bodyPr>
            <a:normAutofit/>
          </a:bodyPr>
          <a:lstStyle/>
          <a:p>
            <a:pPr eaLnBrk="1" hangingPunct="1"/>
            <a:endParaRPr lang="en-US" altLang="tr-TR" sz="2400" dirty="0"/>
          </a:p>
        </p:txBody>
      </p:sp>
      <p:sp>
        <p:nvSpPr>
          <p:cNvPr id="2" name="Slide Number Placeholder 1">
            <a:extLst>
              <a:ext uri="{FF2B5EF4-FFF2-40B4-BE49-F238E27FC236}">
                <a16:creationId xmlns:a16="http://schemas.microsoft.com/office/drawing/2014/main" id="{6E62E90F-C089-97B1-7C91-D4F902315E78}"/>
              </a:ext>
            </a:extLst>
          </p:cNvPr>
          <p:cNvSpPr>
            <a:spLocks noGrp="1"/>
          </p:cNvSpPr>
          <p:nvPr>
            <p:ph type="sldNum" sz="quarter" idx="10"/>
          </p:nvPr>
        </p:nvSpPr>
        <p:spPr/>
        <p:txBody>
          <a:bodyPr/>
          <a:lstStyle/>
          <a:p>
            <a:pPr>
              <a:defRPr/>
            </a:pPr>
            <a:fld id="{784B80BB-128E-4902-B3C3-D56A4AC28474}" type="slidenum">
              <a:rPr lang="en-US" altLang="tr-TR" smtClean="0"/>
              <a:pPr>
                <a:defRPr/>
              </a:pPr>
              <a:t>1</a:t>
            </a:fld>
            <a:endParaRPr lang="en-US" altLang="tr-TR"/>
          </a:p>
        </p:txBody>
      </p:sp>
      <p:pic>
        <p:nvPicPr>
          <p:cNvPr id="4" name="Picture 3">
            <a:extLst>
              <a:ext uri="{FF2B5EF4-FFF2-40B4-BE49-F238E27FC236}">
                <a16:creationId xmlns:a16="http://schemas.microsoft.com/office/drawing/2014/main" id="{030B122F-3563-9F7F-13AE-13F03B105EEB}"/>
              </a:ext>
            </a:extLst>
          </p:cNvPr>
          <p:cNvPicPr>
            <a:picLocks noChangeAspect="1"/>
          </p:cNvPicPr>
          <p:nvPr/>
        </p:nvPicPr>
        <p:blipFill>
          <a:blip r:embed="rId3"/>
          <a:stretch>
            <a:fillRect/>
          </a:stretch>
        </p:blipFill>
        <p:spPr>
          <a:xfrm>
            <a:off x="3304059" y="-4911"/>
            <a:ext cx="2535881" cy="7651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fld id="{469F10AE-A839-4BC1-BABE-E265997CB975}" type="slidenum">
              <a:rPr kumimoji="0" lang="en-US" altLang="tr-TR" sz="1200" smtClean="0"/>
              <a:pPr>
                <a:buFontTx/>
                <a:buNone/>
              </a:pPr>
              <a:t>10</a:t>
            </a:fld>
            <a:endParaRPr kumimoji="0" lang="en-US" altLang="tr-TR" sz="1200"/>
          </a:p>
        </p:txBody>
      </p:sp>
      <p:sp>
        <p:nvSpPr>
          <p:cNvPr id="29699" name="Rectangle 2"/>
          <p:cNvSpPr>
            <a:spLocks noGrp="1" noChangeArrowheads="1"/>
          </p:cNvSpPr>
          <p:nvPr>
            <p:ph type="title" idx="4294967295"/>
          </p:nvPr>
        </p:nvSpPr>
        <p:spPr/>
        <p:txBody>
          <a:bodyPr lIns="91440" tIns="45720" rIns="91440" bIns="45720"/>
          <a:lstStyle/>
          <a:p>
            <a:r>
              <a:rPr lang="en-US" altLang="tr-TR" sz="3000" dirty="0">
                <a:latin typeface="Arial" panose="020B0604020202020204" pitchFamily="34" charset="0"/>
                <a:cs typeface="Arial" panose="020B0604020202020204" pitchFamily="34" charset="0"/>
              </a:rPr>
              <a:t>Many Choices at Each Level</a:t>
            </a:r>
          </a:p>
        </p:txBody>
      </p:sp>
      <p:sp>
        <p:nvSpPr>
          <p:cNvPr id="25606" name="Text Box 3"/>
          <p:cNvSpPr txBox="1">
            <a:spLocks noChangeArrowheads="1"/>
          </p:cNvSpPr>
          <p:nvPr/>
        </p:nvSpPr>
        <p:spPr bwMode="auto">
          <a:xfrm>
            <a:off x="1443913" y="981075"/>
            <a:ext cx="4875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2400" dirty="0">
                <a:latin typeface="Arial" panose="020B0604020202020204" pitchFamily="34" charset="0"/>
              </a:rPr>
              <a:t>Solve a system of linear equations</a:t>
            </a:r>
          </a:p>
        </p:txBody>
      </p:sp>
      <p:grpSp>
        <p:nvGrpSpPr>
          <p:cNvPr id="2" name="Group 28"/>
          <p:cNvGrpSpPr>
            <a:grpSpLocks/>
          </p:cNvGrpSpPr>
          <p:nvPr/>
        </p:nvGrpSpPr>
        <p:grpSpPr bwMode="auto">
          <a:xfrm>
            <a:off x="684213" y="1816100"/>
            <a:ext cx="6762750" cy="642938"/>
            <a:chOff x="859" y="1115"/>
            <a:chExt cx="4260" cy="405"/>
          </a:xfrm>
        </p:grpSpPr>
        <p:sp>
          <p:nvSpPr>
            <p:cNvPr id="29749" name="Text Box 4"/>
            <p:cNvSpPr txBox="1">
              <a:spLocks noChangeArrowheads="1"/>
            </p:cNvSpPr>
            <p:nvPr/>
          </p:nvSpPr>
          <p:spPr bwMode="auto">
            <a:xfrm>
              <a:off x="2294" y="1116"/>
              <a:ext cx="8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a:latin typeface="Arial" panose="020B0604020202020204" pitchFamily="34" charset="0"/>
                </a:rPr>
                <a:t>Gaussian </a:t>
              </a:r>
            </a:p>
            <a:p>
              <a:pPr algn="ctr">
                <a:buFontTx/>
                <a:buNone/>
              </a:pPr>
              <a:r>
                <a:rPr kumimoji="0" lang="en-US" altLang="tr-TR" sz="1800">
                  <a:latin typeface="Arial" panose="020B0604020202020204" pitchFamily="34" charset="0"/>
                </a:rPr>
                <a:t>elimination</a:t>
              </a:r>
            </a:p>
          </p:txBody>
        </p:sp>
        <p:sp>
          <p:nvSpPr>
            <p:cNvPr id="29750" name="Text Box 5"/>
            <p:cNvSpPr txBox="1">
              <a:spLocks noChangeArrowheads="1"/>
            </p:cNvSpPr>
            <p:nvPr/>
          </p:nvSpPr>
          <p:spPr bwMode="auto">
            <a:xfrm>
              <a:off x="3464" y="1115"/>
              <a:ext cx="62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a:latin typeface="Arial" panose="020B0604020202020204" pitchFamily="34" charset="0"/>
                </a:rPr>
                <a:t>Jacobi</a:t>
              </a:r>
            </a:p>
            <a:p>
              <a:pPr algn="ctr">
                <a:buFontTx/>
                <a:buNone/>
              </a:pPr>
              <a:r>
                <a:rPr kumimoji="0" lang="en-US" altLang="tr-TR" sz="1800">
                  <a:latin typeface="Arial" panose="020B0604020202020204" pitchFamily="34" charset="0"/>
                </a:rPr>
                <a:t>iteration</a:t>
              </a:r>
            </a:p>
          </p:txBody>
        </p:sp>
        <p:sp>
          <p:nvSpPr>
            <p:cNvPr id="29751" name="Text Box 6"/>
            <p:cNvSpPr txBox="1">
              <a:spLocks noChangeArrowheads="1"/>
            </p:cNvSpPr>
            <p:nvPr/>
          </p:nvSpPr>
          <p:spPr bwMode="auto">
            <a:xfrm>
              <a:off x="859" y="1202"/>
              <a:ext cx="1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dirty="0">
                  <a:latin typeface="Arial" panose="020B0604020202020204" pitchFamily="34" charset="0"/>
                </a:rPr>
                <a:t>Red-black </a:t>
              </a:r>
              <a:r>
                <a:rPr kumimoji="0" lang="en-US" altLang="tr-TR" sz="1800" dirty="0">
                  <a:solidFill>
                    <a:schemeClr val="accent1"/>
                  </a:solidFill>
                  <a:latin typeface="Arial" panose="020B0604020202020204" pitchFamily="34" charset="0"/>
                </a:rPr>
                <a:t>SOR</a:t>
              </a:r>
            </a:p>
          </p:txBody>
        </p:sp>
        <p:sp>
          <p:nvSpPr>
            <p:cNvPr id="29752" name="Text Box 7"/>
            <p:cNvSpPr txBox="1">
              <a:spLocks noChangeArrowheads="1"/>
            </p:cNvSpPr>
            <p:nvPr/>
          </p:nvSpPr>
          <p:spPr bwMode="auto">
            <a:xfrm>
              <a:off x="4459" y="1202"/>
              <a:ext cx="6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a:latin typeface="Arial" panose="020B0604020202020204" pitchFamily="34" charset="0"/>
                </a:rPr>
                <a:t>Multigrid</a:t>
              </a:r>
            </a:p>
          </p:txBody>
        </p:sp>
      </p:grpSp>
      <p:grpSp>
        <p:nvGrpSpPr>
          <p:cNvPr id="3" name="Group 23"/>
          <p:cNvGrpSpPr>
            <a:grpSpLocks/>
          </p:cNvGrpSpPr>
          <p:nvPr/>
        </p:nvGrpSpPr>
        <p:grpSpPr bwMode="auto">
          <a:xfrm>
            <a:off x="1516063" y="2838450"/>
            <a:ext cx="4389437" cy="366713"/>
            <a:chOff x="1239" y="1848"/>
            <a:chExt cx="2765" cy="231"/>
          </a:xfrm>
        </p:grpSpPr>
        <p:sp>
          <p:nvSpPr>
            <p:cNvPr id="29745" name="Text Box 8"/>
            <p:cNvSpPr txBox="1">
              <a:spLocks noChangeArrowheads="1"/>
            </p:cNvSpPr>
            <p:nvPr/>
          </p:nvSpPr>
          <p:spPr bwMode="auto">
            <a:xfrm>
              <a:off x="1239" y="1848"/>
              <a:ext cx="8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a:latin typeface="Arial" panose="020B0604020202020204" pitchFamily="34" charset="0"/>
                </a:rPr>
                <a:t>FORTRAN</a:t>
              </a:r>
            </a:p>
          </p:txBody>
        </p:sp>
        <p:sp>
          <p:nvSpPr>
            <p:cNvPr id="29746" name="Text Box 9"/>
            <p:cNvSpPr txBox="1">
              <a:spLocks noChangeArrowheads="1"/>
            </p:cNvSpPr>
            <p:nvPr/>
          </p:nvSpPr>
          <p:spPr bwMode="auto">
            <a:xfrm>
              <a:off x="2330" y="184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a:latin typeface="Arial" panose="020B0604020202020204" pitchFamily="34" charset="0"/>
                </a:rPr>
                <a:t>C</a:t>
              </a:r>
            </a:p>
          </p:txBody>
        </p:sp>
        <p:sp>
          <p:nvSpPr>
            <p:cNvPr id="29747" name="Text Box 10"/>
            <p:cNvSpPr txBox="1">
              <a:spLocks noChangeArrowheads="1"/>
            </p:cNvSpPr>
            <p:nvPr/>
          </p:nvSpPr>
          <p:spPr bwMode="auto">
            <a:xfrm>
              <a:off x="2876" y="1848"/>
              <a:ext cx="3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a:latin typeface="Arial" panose="020B0604020202020204" pitchFamily="34" charset="0"/>
                </a:rPr>
                <a:t>C++</a:t>
              </a:r>
            </a:p>
          </p:txBody>
        </p:sp>
        <p:sp>
          <p:nvSpPr>
            <p:cNvPr id="29748" name="Text Box 11"/>
            <p:cNvSpPr txBox="1">
              <a:spLocks noChangeArrowheads="1"/>
            </p:cNvSpPr>
            <p:nvPr/>
          </p:nvSpPr>
          <p:spPr bwMode="auto">
            <a:xfrm>
              <a:off x="3584" y="1848"/>
              <a:ext cx="4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a:latin typeface="Arial" panose="020B0604020202020204" pitchFamily="34" charset="0"/>
                </a:rPr>
                <a:t>Java</a:t>
              </a:r>
            </a:p>
          </p:txBody>
        </p:sp>
      </p:grpSp>
      <p:grpSp>
        <p:nvGrpSpPr>
          <p:cNvPr id="4" name="Group 52"/>
          <p:cNvGrpSpPr>
            <a:grpSpLocks/>
          </p:cNvGrpSpPr>
          <p:nvPr/>
        </p:nvGrpSpPr>
        <p:grpSpPr bwMode="auto">
          <a:xfrm>
            <a:off x="1211263" y="3582988"/>
            <a:ext cx="4889500" cy="366712"/>
            <a:chOff x="764" y="2455"/>
            <a:chExt cx="3080" cy="231"/>
          </a:xfrm>
        </p:grpSpPr>
        <p:sp>
          <p:nvSpPr>
            <p:cNvPr id="29742" name="Text Box 12"/>
            <p:cNvSpPr txBox="1">
              <a:spLocks noChangeArrowheads="1"/>
            </p:cNvSpPr>
            <p:nvPr/>
          </p:nvSpPr>
          <p:spPr bwMode="auto">
            <a:xfrm>
              <a:off x="1972" y="2455"/>
              <a:ext cx="6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a:latin typeface="Arial" panose="020B0604020202020204" pitchFamily="34" charset="0"/>
                </a:rPr>
                <a:t>Intel x86</a:t>
              </a:r>
            </a:p>
          </p:txBody>
        </p:sp>
        <p:sp>
          <p:nvSpPr>
            <p:cNvPr id="29743" name="Text Box 13"/>
            <p:cNvSpPr txBox="1">
              <a:spLocks noChangeArrowheads="1"/>
            </p:cNvSpPr>
            <p:nvPr/>
          </p:nvSpPr>
          <p:spPr bwMode="auto">
            <a:xfrm>
              <a:off x="764" y="2455"/>
              <a:ext cx="7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a:latin typeface="Arial" panose="020B0604020202020204" pitchFamily="34" charset="0"/>
                </a:rPr>
                <a:t>PowerPC</a:t>
              </a:r>
            </a:p>
          </p:txBody>
        </p:sp>
        <p:sp>
          <p:nvSpPr>
            <p:cNvPr id="29744" name="Text Box 14"/>
            <p:cNvSpPr txBox="1">
              <a:spLocks noChangeArrowheads="1"/>
            </p:cNvSpPr>
            <p:nvPr/>
          </p:nvSpPr>
          <p:spPr bwMode="auto">
            <a:xfrm>
              <a:off x="3024" y="2455"/>
              <a:ext cx="8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a:latin typeface="Arial" panose="020B0604020202020204" pitchFamily="34" charset="0"/>
                </a:rPr>
                <a:t>Atmel AVR</a:t>
              </a:r>
            </a:p>
          </p:txBody>
        </p:sp>
      </p:grpSp>
      <p:grpSp>
        <p:nvGrpSpPr>
          <p:cNvPr id="5" name="Group 25"/>
          <p:cNvGrpSpPr>
            <a:grpSpLocks/>
          </p:cNvGrpSpPr>
          <p:nvPr/>
        </p:nvGrpSpPr>
        <p:grpSpPr bwMode="auto">
          <a:xfrm>
            <a:off x="1662113" y="4329113"/>
            <a:ext cx="3903662" cy="366712"/>
            <a:chOff x="1187" y="2928"/>
            <a:chExt cx="2459" cy="231"/>
          </a:xfrm>
        </p:grpSpPr>
        <p:sp>
          <p:nvSpPr>
            <p:cNvPr id="29739" name="Text Box 15"/>
            <p:cNvSpPr txBox="1">
              <a:spLocks noChangeArrowheads="1"/>
            </p:cNvSpPr>
            <p:nvPr/>
          </p:nvSpPr>
          <p:spPr bwMode="auto">
            <a:xfrm>
              <a:off x="1187" y="2928"/>
              <a:ext cx="6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a:latin typeface="Arial" panose="020B0604020202020204" pitchFamily="34" charset="0"/>
                </a:rPr>
                <a:t>Centrino</a:t>
              </a:r>
            </a:p>
          </p:txBody>
        </p:sp>
        <p:sp>
          <p:nvSpPr>
            <p:cNvPr id="29740" name="Text Box 16"/>
            <p:cNvSpPr txBox="1">
              <a:spLocks noChangeArrowheads="1"/>
            </p:cNvSpPr>
            <p:nvPr/>
          </p:nvSpPr>
          <p:spPr bwMode="auto">
            <a:xfrm>
              <a:off x="2143" y="2928"/>
              <a:ext cx="7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a:latin typeface="Arial" panose="020B0604020202020204" pitchFamily="34" charset="0"/>
                </a:rPr>
                <a:t>Pentium 4</a:t>
              </a:r>
            </a:p>
          </p:txBody>
        </p:sp>
        <p:sp>
          <p:nvSpPr>
            <p:cNvPr id="29741" name="Text Box 17"/>
            <p:cNvSpPr txBox="1">
              <a:spLocks noChangeArrowheads="1"/>
            </p:cNvSpPr>
            <p:nvPr/>
          </p:nvSpPr>
          <p:spPr bwMode="auto">
            <a:xfrm>
              <a:off x="3194" y="2928"/>
              <a:ext cx="4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a:latin typeface="Arial" panose="020B0604020202020204" pitchFamily="34" charset="0"/>
                </a:rPr>
                <a:t>Xeon</a:t>
              </a:r>
            </a:p>
          </p:txBody>
        </p:sp>
      </p:grpSp>
      <p:grpSp>
        <p:nvGrpSpPr>
          <p:cNvPr id="6" name="Group 26"/>
          <p:cNvGrpSpPr>
            <a:grpSpLocks/>
          </p:cNvGrpSpPr>
          <p:nvPr/>
        </p:nvGrpSpPr>
        <p:grpSpPr bwMode="auto">
          <a:xfrm>
            <a:off x="1620838" y="5073650"/>
            <a:ext cx="4870450" cy="366713"/>
            <a:chOff x="1209" y="3288"/>
            <a:chExt cx="3068" cy="231"/>
          </a:xfrm>
        </p:grpSpPr>
        <p:sp>
          <p:nvSpPr>
            <p:cNvPr id="29737" name="Text Box 18"/>
            <p:cNvSpPr txBox="1">
              <a:spLocks noChangeArrowheads="1"/>
            </p:cNvSpPr>
            <p:nvPr/>
          </p:nvSpPr>
          <p:spPr bwMode="auto">
            <a:xfrm>
              <a:off x="1209" y="3288"/>
              <a:ext cx="1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a:latin typeface="Arial" panose="020B0604020202020204" pitchFamily="34" charset="0"/>
                </a:rPr>
                <a:t>Ripple-carry adder</a:t>
              </a:r>
            </a:p>
          </p:txBody>
        </p:sp>
        <p:sp>
          <p:nvSpPr>
            <p:cNvPr id="29738" name="Text Box 19"/>
            <p:cNvSpPr txBox="1">
              <a:spLocks noChangeArrowheads="1"/>
            </p:cNvSpPr>
            <p:nvPr/>
          </p:nvSpPr>
          <p:spPr bwMode="auto">
            <a:xfrm>
              <a:off x="2689" y="3288"/>
              <a:ext cx="15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a:latin typeface="Arial" panose="020B0604020202020204" pitchFamily="34" charset="0"/>
                </a:rPr>
                <a:t>Carry-lookahead adder</a:t>
              </a:r>
            </a:p>
          </p:txBody>
        </p:sp>
      </p:grpSp>
      <p:grpSp>
        <p:nvGrpSpPr>
          <p:cNvPr id="7" name="Group 27"/>
          <p:cNvGrpSpPr>
            <a:grpSpLocks/>
          </p:cNvGrpSpPr>
          <p:nvPr/>
        </p:nvGrpSpPr>
        <p:grpSpPr bwMode="auto">
          <a:xfrm>
            <a:off x="1574800" y="5819775"/>
            <a:ext cx="3967163" cy="366713"/>
            <a:chOff x="1420" y="3672"/>
            <a:chExt cx="2499" cy="231"/>
          </a:xfrm>
        </p:grpSpPr>
        <p:sp>
          <p:nvSpPr>
            <p:cNvPr id="29734" name="Text Box 20"/>
            <p:cNvSpPr txBox="1">
              <a:spLocks noChangeArrowheads="1"/>
            </p:cNvSpPr>
            <p:nvPr/>
          </p:nvSpPr>
          <p:spPr bwMode="auto">
            <a:xfrm>
              <a:off x="1420" y="3672"/>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a:latin typeface="Arial" panose="020B0604020202020204" pitchFamily="34" charset="0"/>
                </a:rPr>
                <a:t>CMOS</a:t>
              </a:r>
            </a:p>
          </p:txBody>
        </p:sp>
        <p:sp>
          <p:nvSpPr>
            <p:cNvPr id="29735" name="Text Box 21"/>
            <p:cNvSpPr txBox="1">
              <a:spLocks noChangeArrowheads="1"/>
            </p:cNvSpPr>
            <p:nvPr/>
          </p:nvSpPr>
          <p:spPr bwMode="auto">
            <a:xfrm>
              <a:off x="2420" y="3672"/>
              <a:ext cx="5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a:latin typeface="Arial" panose="020B0604020202020204" pitchFamily="34" charset="0"/>
                </a:rPr>
                <a:t>Bipolar</a:t>
              </a:r>
            </a:p>
          </p:txBody>
        </p:sp>
        <p:sp>
          <p:nvSpPr>
            <p:cNvPr id="29736" name="Text Box 22"/>
            <p:cNvSpPr txBox="1">
              <a:spLocks noChangeArrowheads="1"/>
            </p:cNvSpPr>
            <p:nvPr/>
          </p:nvSpPr>
          <p:spPr bwMode="auto">
            <a:xfrm>
              <a:off x="3443" y="3672"/>
              <a:ext cx="4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1800">
                  <a:latin typeface="Arial" panose="020B0604020202020204" pitchFamily="34" charset="0"/>
                </a:rPr>
                <a:t>GaAs</a:t>
              </a:r>
            </a:p>
          </p:txBody>
        </p:sp>
      </p:grpSp>
      <p:grpSp>
        <p:nvGrpSpPr>
          <p:cNvPr id="8" name="Group 51"/>
          <p:cNvGrpSpPr>
            <a:grpSpLocks/>
          </p:cNvGrpSpPr>
          <p:nvPr/>
        </p:nvGrpSpPr>
        <p:grpSpPr bwMode="auto">
          <a:xfrm>
            <a:off x="2063750" y="1438275"/>
            <a:ext cx="4419600" cy="533400"/>
            <a:chOff x="2063751" y="1438275"/>
            <a:chExt cx="4419600" cy="533400"/>
          </a:xfrm>
        </p:grpSpPr>
        <p:sp>
          <p:nvSpPr>
            <p:cNvPr id="29730" name="Line 29"/>
            <p:cNvSpPr>
              <a:spLocks noChangeShapeType="1"/>
            </p:cNvSpPr>
            <p:nvPr/>
          </p:nvSpPr>
          <p:spPr bwMode="auto">
            <a:xfrm flipH="1">
              <a:off x="2063751" y="1438275"/>
              <a:ext cx="15240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1" name="Line 30"/>
            <p:cNvSpPr>
              <a:spLocks noChangeShapeType="1"/>
            </p:cNvSpPr>
            <p:nvPr/>
          </p:nvSpPr>
          <p:spPr bwMode="auto">
            <a:xfrm>
              <a:off x="3587751" y="1438275"/>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2" name="Line 31"/>
            <p:cNvSpPr>
              <a:spLocks noChangeShapeType="1"/>
            </p:cNvSpPr>
            <p:nvPr/>
          </p:nvSpPr>
          <p:spPr bwMode="auto">
            <a:xfrm>
              <a:off x="3587751" y="1438275"/>
              <a:ext cx="1600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3" name="Line 32"/>
            <p:cNvSpPr>
              <a:spLocks noChangeShapeType="1"/>
            </p:cNvSpPr>
            <p:nvPr/>
          </p:nvSpPr>
          <p:spPr bwMode="auto">
            <a:xfrm>
              <a:off x="3587751" y="1438275"/>
              <a:ext cx="28956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52"/>
          <p:cNvGrpSpPr>
            <a:grpSpLocks/>
          </p:cNvGrpSpPr>
          <p:nvPr/>
        </p:nvGrpSpPr>
        <p:grpSpPr bwMode="auto">
          <a:xfrm>
            <a:off x="2673350" y="2428875"/>
            <a:ext cx="2590800" cy="457200"/>
            <a:chOff x="2673351" y="2428875"/>
            <a:chExt cx="2590800" cy="457200"/>
          </a:xfrm>
        </p:grpSpPr>
        <p:sp>
          <p:nvSpPr>
            <p:cNvPr id="29726" name="Line 33"/>
            <p:cNvSpPr>
              <a:spLocks noChangeShapeType="1"/>
            </p:cNvSpPr>
            <p:nvPr/>
          </p:nvSpPr>
          <p:spPr bwMode="auto">
            <a:xfrm flipH="1">
              <a:off x="2673351" y="2428875"/>
              <a:ext cx="914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7" name="Line 34"/>
            <p:cNvSpPr>
              <a:spLocks noChangeShapeType="1"/>
            </p:cNvSpPr>
            <p:nvPr/>
          </p:nvSpPr>
          <p:spPr bwMode="auto">
            <a:xfrm flipH="1">
              <a:off x="3435351" y="2428875"/>
              <a:ext cx="152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8" name="Line 35"/>
            <p:cNvSpPr>
              <a:spLocks noChangeShapeType="1"/>
            </p:cNvSpPr>
            <p:nvPr/>
          </p:nvSpPr>
          <p:spPr bwMode="auto">
            <a:xfrm>
              <a:off x="3587751" y="2428875"/>
              <a:ext cx="609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9" name="Line 36"/>
            <p:cNvSpPr>
              <a:spLocks noChangeShapeType="1"/>
            </p:cNvSpPr>
            <p:nvPr/>
          </p:nvSpPr>
          <p:spPr bwMode="auto">
            <a:xfrm>
              <a:off x="3587751" y="2428875"/>
              <a:ext cx="1676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53"/>
          <p:cNvGrpSpPr>
            <a:grpSpLocks/>
          </p:cNvGrpSpPr>
          <p:nvPr/>
        </p:nvGrpSpPr>
        <p:grpSpPr bwMode="auto">
          <a:xfrm>
            <a:off x="2368550" y="3190875"/>
            <a:ext cx="2514600" cy="457200"/>
            <a:chOff x="2368551" y="3190875"/>
            <a:chExt cx="2514600" cy="457200"/>
          </a:xfrm>
        </p:grpSpPr>
        <p:sp>
          <p:nvSpPr>
            <p:cNvPr id="29723" name="Line 37"/>
            <p:cNvSpPr>
              <a:spLocks noChangeShapeType="1"/>
            </p:cNvSpPr>
            <p:nvPr/>
          </p:nvSpPr>
          <p:spPr bwMode="auto">
            <a:xfrm flipH="1">
              <a:off x="2368551" y="3190875"/>
              <a:ext cx="990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Line 38"/>
            <p:cNvSpPr>
              <a:spLocks noChangeShapeType="1"/>
            </p:cNvSpPr>
            <p:nvPr/>
          </p:nvSpPr>
          <p:spPr bwMode="auto">
            <a:xfrm>
              <a:off x="3359151" y="3190875"/>
              <a:ext cx="76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5" name="Line 39"/>
            <p:cNvSpPr>
              <a:spLocks noChangeShapeType="1"/>
            </p:cNvSpPr>
            <p:nvPr/>
          </p:nvSpPr>
          <p:spPr bwMode="auto">
            <a:xfrm>
              <a:off x="3359151" y="3190875"/>
              <a:ext cx="15240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54"/>
          <p:cNvGrpSpPr>
            <a:grpSpLocks/>
          </p:cNvGrpSpPr>
          <p:nvPr/>
        </p:nvGrpSpPr>
        <p:grpSpPr bwMode="auto">
          <a:xfrm>
            <a:off x="2673350" y="3876675"/>
            <a:ext cx="2209800" cy="533400"/>
            <a:chOff x="2673351" y="3876675"/>
            <a:chExt cx="2209800" cy="533400"/>
          </a:xfrm>
        </p:grpSpPr>
        <p:sp>
          <p:nvSpPr>
            <p:cNvPr id="29720" name="Line 40"/>
            <p:cNvSpPr>
              <a:spLocks noChangeShapeType="1"/>
            </p:cNvSpPr>
            <p:nvPr/>
          </p:nvSpPr>
          <p:spPr bwMode="auto">
            <a:xfrm flipH="1">
              <a:off x="2673351" y="3876675"/>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Line 41"/>
            <p:cNvSpPr>
              <a:spLocks noChangeShapeType="1"/>
            </p:cNvSpPr>
            <p:nvPr/>
          </p:nvSpPr>
          <p:spPr bwMode="auto">
            <a:xfrm>
              <a:off x="3587751" y="3876675"/>
              <a:ext cx="76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2" name="Line 42"/>
            <p:cNvSpPr>
              <a:spLocks noChangeShapeType="1"/>
            </p:cNvSpPr>
            <p:nvPr/>
          </p:nvSpPr>
          <p:spPr bwMode="auto">
            <a:xfrm>
              <a:off x="3587751" y="3876675"/>
              <a:ext cx="1295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55"/>
          <p:cNvGrpSpPr>
            <a:grpSpLocks/>
          </p:cNvGrpSpPr>
          <p:nvPr/>
        </p:nvGrpSpPr>
        <p:grpSpPr bwMode="auto">
          <a:xfrm>
            <a:off x="3206750" y="4714875"/>
            <a:ext cx="990600" cy="381000"/>
            <a:chOff x="3206751" y="4714875"/>
            <a:chExt cx="990600" cy="381000"/>
          </a:xfrm>
        </p:grpSpPr>
        <p:sp>
          <p:nvSpPr>
            <p:cNvPr id="29718" name="Line 43"/>
            <p:cNvSpPr>
              <a:spLocks noChangeShapeType="1"/>
            </p:cNvSpPr>
            <p:nvPr/>
          </p:nvSpPr>
          <p:spPr bwMode="auto">
            <a:xfrm flipH="1">
              <a:off x="3206751" y="4714875"/>
              <a:ext cx="4572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9" name="Line 44"/>
            <p:cNvSpPr>
              <a:spLocks noChangeShapeType="1"/>
            </p:cNvSpPr>
            <p:nvPr/>
          </p:nvSpPr>
          <p:spPr bwMode="auto">
            <a:xfrm>
              <a:off x="3663951" y="4714875"/>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 name="Group 56"/>
          <p:cNvGrpSpPr>
            <a:grpSpLocks/>
          </p:cNvGrpSpPr>
          <p:nvPr/>
        </p:nvGrpSpPr>
        <p:grpSpPr bwMode="auto">
          <a:xfrm>
            <a:off x="2368550" y="5400675"/>
            <a:ext cx="2590800" cy="533400"/>
            <a:chOff x="2368551" y="5400675"/>
            <a:chExt cx="2590800" cy="533400"/>
          </a:xfrm>
        </p:grpSpPr>
        <p:sp>
          <p:nvSpPr>
            <p:cNvPr id="29715" name="Line 46"/>
            <p:cNvSpPr>
              <a:spLocks noChangeShapeType="1"/>
            </p:cNvSpPr>
            <p:nvPr/>
          </p:nvSpPr>
          <p:spPr bwMode="auto">
            <a:xfrm flipH="1">
              <a:off x="2368551" y="5400675"/>
              <a:ext cx="2362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6" name="Line 47"/>
            <p:cNvSpPr>
              <a:spLocks noChangeShapeType="1"/>
            </p:cNvSpPr>
            <p:nvPr/>
          </p:nvSpPr>
          <p:spPr bwMode="auto">
            <a:xfrm flipH="1">
              <a:off x="3892551" y="5400675"/>
              <a:ext cx="8382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7" name="Line 48"/>
            <p:cNvSpPr>
              <a:spLocks noChangeShapeType="1"/>
            </p:cNvSpPr>
            <p:nvPr/>
          </p:nvSpPr>
          <p:spPr bwMode="auto">
            <a:xfrm>
              <a:off x="4730751" y="5400675"/>
              <a:ext cx="228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05" name="Text Box 50"/>
          <p:cNvSpPr txBox="1">
            <a:spLocks noChangeArrowheads="1"/>
          </p:cNvSpPr>
          <p:nvPr/>
        </p:nvSpPr>
        <p:spPr bwMode="auto">
          <a:xfrm>
            <a:off x="6858000" y="3124200"/>
            <a:ext cx="1906588" cy="1927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i="1">
                <a:latin typeface="Arial" panose="020B0604020202020204" pitchFamily="34" charset="0"/>
              </a:rPr>
              <a:t>Tradeoffs:</a:t>
            </a:r>
          </a:p>
          <a:p>
            <a:pPr>
              <a:buFontTx/>
              <a:buNone/>
            </a:pPr>
            <a:r>
              <a:rPr kumimoji="0" lang="en-US" altLang="tr-TR" sz="2400">
                <a:latin typeface="Arial" panose="020B0604020202020204" pitchFamily="34" charset="0"/>
              </a:rPr>
              <a:t>cost</a:t>
            </a:r>
          </a:p>
          <a:p>
            <a:pPr>
              <a:buFontTx/>
              <a:buNone/>
            </a:pPr>
            <a:r>
              <a:rPr kumimoji="0" lang="en-US" altLang="tr-TR" sz="2400">
                <a:latin typeface="Arial" panose="020B0604020202020204" pitchFamily="34" charset="0"/>
              </a:rPr>
              <a:t>performance</a:t>
            </a:r>
          </a:p>
          <a:p>
            <a:pPr>
              <a:buFontTx/>
              <a:buNone/>
            </a:pPr>
            <a:r>
              <a:rPr kumimoji="0" lang="en-US" altLang="tr-TR" sz="2400">
                <a:latin typeface="Arial" panose="020B0604020202020204" pitchFamily="34" charset="0"/>
              </a:rPr>
              <a:t>power</a:t>
            </a:r>
          </a:p>
          <a:p>
            <a:pPr>
              <a:buFontTx/>
              <a:buNone/>
            </a:pPr>
            <a:r>
              <a:rPr kumimoji="0" lang="en-US" altLang="tr-TR" sz="2400">
                <a:latin typeface="Arial" panose="020B0604020202020204" pitchFamily="34" charset="0"/>
              </a:rPr>
              <a:t>(etc.)</a:t>
            </a:r>
          </a:p>
        </p:txBody>
      </p:sp>
      <p:sp>
        <p:nvSpPr>
          <p:cNvPr id="31762" name="Rectangle 50"/>
          <p:cNvSpPr>
            <a:spLocks noChangeArrowheads="1"/>
          </p:cNvSpPr>
          <p:nvPr/>
        </p:nvSpPr>
        <p:spPr bwMode="auto">
          <a:xfrm>
            <a:off x="971550" y="6308725"/>
            <a:ext cx="72723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defRPr>
            </a:lvl1pPr>
            <a:lvl2pPr marL="742950" indent="-285750">
              <a:spcBef>
                <a:spcPct val="20000"/>
              </a:spcBef>
              <a:buChar char="–"/>
              <a:defRPr kumimoji="1" sz="2800">
                <a:solidFill>
                  <a:srgbClr val="FF3300"/>
                </a:solidFill>
                <a:latin typeface="Times New Roman" panose="02020603050405020304" pitchFamily="18" charset="0"/>
              </a:defRPr>
            </a:lvl2pPr>
            <a:lvl3pPr marL="1143000" indent="-228600">
              <a:spcBef>
                <a:spcPct val="20000"/>
              </a:spcBef>
              <a:buChar char="•"/>
              <a:defRPr kumimoji="1" sz="2400">
                <a:solidFill>
                  <a:schemeClr val="accent2"/>
                </a:solidFill>
                <a:latin typeface="Times New Roman" panose="02020603050405020304" pitchFamily="18" charset="0"/>
              </a:defRPr>
            </a:lvl3pPr>
            <a:lvl4pPr marL="1600200" indent="-228600">
              <a:spcBef>
                <a:spcPct val="20000"/>
              </a:spcBef>
              <a:buChar char="–"/>
              <a:defRPr kumimoji="1" sz="2000">
                <a:solidFill>
                  <a:schemeClr val="tx1"/>
                </a:solidFill>
                <a:latin typeface="Times New Roman" panose="02020603050405020304" pitchFamily="18" charset="0"/>
              </a:defRPr>
            </a:lvl4pPr>
            <a:lvl5pPr marL="2057400" indent="-228600">
              <a:spcBef>
                <a:spcPct val="20000"/>
              </a:spcBef>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defRPr>
            </a:lvl9pPr>
          </a:lstStyle>
          <a:p>
            <a:pPr algn="ctr" eaLnBrk="1" hangingPunct="1">
              <a:spcBef>
                <a:spcPct val="0"/>
              </a:spcBef>
              <a:buFontTx/>
              <a:buNone/>
              <a:defRPr/>
            </a:pPr>
            <a:r>
              <a:rPr kumimoji="0" lang="en-US" altLang="tr-TR" sz="1200" dirty="0">
                <a:solidFill>
                  <a:schemeClr val="accent2">
                    <a:lumMod val="75000"/>
                  </a:schemeClr>
                </a:solidFill>
                <a:latin typeface="Arial" panose="020B0604020202020204" pitchFamily="34" charset="0"/>
              </a:rPr>
              <a:t>The</a:t>
            </a:r>
            <a:r>
              <a:rPr kumimoji="0" lang="en-US" altLang="tr-TR" sz="1200" dirty="0">
                <a:solidFill>
                  <a:schemeClr val="bg2"/>
                </a:solidFill>
                <a:latin typeface="Arial" panose="020B0604020202020204" pitchFamily="34" charset="0"/>
              </a:rPr>
              <a:t> </a:t>
            </a:r>
            <a:r>
              <a:rPr kumimoji="0" lang="en-US" altLang="tr-TR" sz="1200" dirty="0">
                <a:solidFill>
                  <a:schemeClr val="accent1"/>
                </a:solidFill>
                <a:latin typeface="Arial" panose="020B0604020202020204" pitchFamily="34" charset="0"/>
              </a:rPr>
              <a:t>successive over-relaxation </a:t>
            </a:r>
            <a:r>
              <a:rPr kumimoji="0" lang="en-US" altLang="tr-TR" sz="1200" dirty="0">
                <a:solidFill>
                  <a:schemeClr val="accent2">
                    <a:lumMod val="75000"/>
                  </a:schemeClr>
                </a:solidFill>
                <a:latin typeface="Arial" panose="020B0604020202020204" pitchFamily="34" charset="0"/>
              </a:rPr>
              <a:t>(</a:t>
            </a:r>
            <a:r>
              <a:rPr kumimoji="0" lang="en-US" altLang="tr-TR" sz="1200" dirty="0">
                <a:solidFill>
                  <a:schemeClr val="accent1"/>
                </a:solidFill>
                <a:latin typeface="Arial" panose="020B0604020202020204" pitchFamily="34" charset="0"/>
              </a:rPr>
              <a:t>SOR</a:t>
            </a:r>
            <a:r>
              <a:rPr kumimoji="0" lang="en-US" altLang="tr-TR" sz="1200" dirty="0">
                <a:solidFill>
                  <a:schemeClr val="accent2">
                    <a:lumMod val="75000"/>
                  </a:schemeClr>
                </a:solidFill>
                <a:latin typeface="Arial" panose="020B0604020202020204" pitchFamily="34" charset="0"/>
              </a:rPr>
              <a:t>) </a:t>
            </a:r>
            <a:r>
              <a:rPr kumimoji="0" lang="tr-TR" altLang="tr-TR" sz="1200" dirty="0">
                <a:solidFill>
                  <a:schemeClr val="accent2">
                    <a:lumMod val="75000"/>
                  </a:schemeClr>
                </a:solidFill>
                <a:latin typeface="Arial" panose="020B0604020202020204" pitchFamily="34" charset="0"/>
              </a:rPr>
              <a:t>: </a:t>
            </a:r>
            <a:r>
              <a:rPr kumimoji="0" lang="en-US" altLang="tr-TR" sz="1200" dirty="0">
                <a:solidFill>
                  <a:schemeClr val="accent2">
                    <a:lumMod val="75000"/>
                  </a:schemeClr>
                </a:solidFill>
                <a:latin typeface="Arial" panose="020B0604020202020204" pitchFamily="34" charset="0"/>
              </a:rPr>
              <a:t>a method for solving a linear system of equations.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dissolve">
                                      <p:cBhvr>
                                        <p:cTn id="7" dur="500"/>
                                        <p:tgtEl>
                                          <p:spTgt spid="256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9"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par>
                                <p:cTn id="21" presetID="9"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par>
                                <p:cTn id="37" presetID="9"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dissolve">
                                      <p:cBhvr>
                                        <p:cTn id="39" dur="500"/>
                                        <p:tgtEl>
                                          <p:spTgt spid="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dissolve">
                                      <p:cBhvr>
                                        <p:cTn id="44" dur="500"/>
                                        <p:tgtEl>
                                          <p:spTgt spid="12"/>
                                        </p:tgtEl>
                                      </p:cBhvr>
                                    </p:animEffect>
                                  </p:childTnLst>
                                </p:cTn>
                              </p:par>
                              <p:par>
                                <p:cTn id="45" presetID="9"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ssolve">
                                      <p:cBhvr>
                                        <p:cTn id="52" dur="500"/>
                                        <p:tgtEl>
                                          <p:spTgt spid="13"/>
                                        </p:tgtEl>
                                      </p:cBhvr>
                                    </p:animEffect>
                                  </p:childTnLst>
                                </p:cTn>
                              </p:par>
                              <p:par>
                                <p:cTn id="53" presetID="9"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5605"/>
                                        </p:tgtEl>
                                        <p:attrNameLst>
                                          <p:attrName>style.visibility</p:attrName>
                                        </p:attrNameLst>
                                      </p:cBhvr>
                                      <p:to>
                                        <p:strVal val="visible"/>
                                      </p:to>
                                    </p:set>
                                    <p:animEffect transition="in" filter="dissolve">
                                      <p:cBhvr>
                                        <p:cTn id="60"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2560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tr-TR"/>
              <a:t>The Computer Level Hierarchy</a:t>
            </a:r>
          </a:p>
        </p:txBody>
      </p:sp>
      <p:sp>
        <p:nvSpPr>
          <p:cNvPr id="31747"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fld id="{E9F423F9-C273-482F-9218-9BD0EC881263}" type="slidenum">
              <a:rPr kumimoji="0" lang="en-US" altLang="tr-TR" sz="1200" smtClean="0"/>
              <a:pPr>
                <a:buFontTx/>
                <a:buNone/>
              </a:pPr>
              <a:t>11</a:t>
            </a:fld>
            <a:endParaRPr kumimoji="0" lang="en-US" altLang="tr-TR" sz="1200"/>
          </a:p>
        </p:txBody>
      </p:sp>
      <p:sp>
        <p:nvSpPr>
          <p:cNvPr id="4" name="Rectangle 3"/>
          <p:cNvSpPr txBox="1">
            <a:spLocks noChangeArrowheads="1"/>
          </p:cNvSpPr>
          <p:nvPr/>
        </p:nvSpPr>
        <p:spPr>
          <a:xfrm>
            <a:off x="668338" y="4783138"/>
            <a:ext cx="7072312" cy="1214437"/>
          </a:xfrm>
          <a:prstGeom prst="rect">
            <a:avLst/>
          </a:prstGeom>
        </p:spPr>
        <p:txBody>
          <a:bodyPr/>
          <a:lstStyle/>
          <a:p>
            <a:pPr marL="342900" indent="-342900">
              <a:spcBef>
                <a:spcPct val="20000"/>
              </a:spcBef>
              <a:buFont typeface="Arial" panose="020B0604020202020204" pitchFamily="34" charset="0"/>
              <a:buChar char="•"/>
              <a:defRPr/>
            </a:pPr>
            <a:r>
              <a:rPr kumimoji="1" lang="en-US" sz="2400" kern="0" dirty="0">
                <a:solidFill>
                  <a:schemeClr val="tx1"/>
                </a:solidFill>
                <a:latin typeface="+mn-lt"/>
              </a:rPr>
              <a:t>Software?</a:t>
            </a:r>
          </a:p>
          <a:p>
            <a:pPr marL="542925" lvl="1" indent="-160338" eaLnBrk="1" hangingPunct="1">
              <a:lnSpc>
                <a:spcPct val="90000"/>
              </a:lnSpc>
              <a:spcBef>
                <a:spcPts val="0"/>
              </a:spcBef>
              <a:spcAft>
                <a:spcPts val="600"/>
              </a:spcAft>
              <a:buFont typeface="Arial" panose="020B0604020202020204" pitchFamily="34" charset="0"/>
              <a:buChar char="–"/>
              <a:defRPr/>
            </a:pPr>
            <a:r>
              <a:rPr kumimoji="1" lang="en-US" sz="2000" dirty="0">
                <a:solidFill>
                  <a:srgbClr val="FF3300"/>
                </a:solidFill>
                <a:cs typeface="Arial" panose="020B0604020202020204" pitchFamily="34" charset="0"/>
              </a:rPr>
              <a:t>Program or collection of programs.</a:t>
            </a:r>
          </a:p>
          <a:p>
            <a:pPr marL="542925" lvl="1" indent="-160338" eaLnBrk="1" hangingPunct="1">
              <a:lnSpc>
                <a:spcPct val="90000"/>
              </a:lnSpc>
              <a:spcBef>
                <a:spcPts val="0"/>
              </a:spcBef>
              <a:spcAft>
                <a:spcPts val="600"/>
              </a:spcAft>
              <a:buFont typeface="Arial" panose="020B0604020202020204" pitchFamily="34" charset="0"/>
              <a:buChar char="–"/>
              <a:defRPr/>
            </a:pPr>
            <a:r>
              <a:rPr kumimoji="1" lang="en-US" sz="2000" dirty="0">
                <a:solidFill>
                  <a:srgbClr val="FF3300"/>
                </a:solidFill>
                <a:cs typeface="Arial" panose="020B0604020202020204" pitchFamily="34" charset="0"/>
              </a:rPr>
              <a:t>Enables the hardware to process data.</a:t>
            </a:r>
          </a:p>
        </p:txBody>
      </p:sp>
      <p:pic>
        <p:nvPicPr>
          <p:cNvPr id="5" name="Picture 3" descr="Layers"/>
          <p:cNvPicPr>
            <a:picLocks noChangeAspect="1" noChangeArrowheads="1"/>
          </p:cNvPicPr>
          <p:nvPr/>
        </p:nvPicPr>
        <p:blipFill>
          <a:blip r:embed="rId2">
            <a:extLst>
              <a:ext uri="{28A0092B-C50C-407E-A947-70E740481C1C}">
                <a14:useLocalDpi xmlns:a14="http://schemas.microsoft.com/office/drawing/2010/main" val="0"/>
              </a:ext>
            </a:extLst>
          </a:blip>
          <a:srcRect l="3967" t="5128" r="5666" b="5128"/>
          <a:stretch>
            <a:fillRect/>
          </a:stretch>
        </p:blipFill>
        <p:spPr bwMode="auto">
          <a:xfrm>
            <a:off x="4932040" y="1124744"/>
            <a:ext cx="3682876" cy="404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642938" y="1227138"/>
            <a:ext cx="4033837" cy="3500437"/>
          </a:xfrm>
          <a:prstGeom prst="rect">
            <a:avLst/>
          </a:prstGeom>
          <a:solidFill>
            <a:srgbClr val="E4F5FF"/>
          </a:solidFill>
        </p:spPr>
        <p:txBody>
          <a:bodyPr/>
          <a:lstStyle/>
          <a:p>
            <a:pPr marL="342900" indent="-342900">
              <a:spcBef>
                <a:spcPct val="30000"/>
              </a:spcBef>
              <a:buClr>
                <a:schemeClr val="tx1"/>
              </a:buClr>
              <a:buFontTx/>
              <a:buChar char="•"/>
              <a:defRPr/>
            </a:pPr>
            <a:r>
              <a:rPr kumimoji="1" lang="en-US" sz="2000" kern="0" dirty="0">
                <a:solidFill>
                  <a:schemeClr val="tx1"/>
                </a:solidFill>
                <a:latin typeface="Arial" charset="0"/>
              </a:rPr>
              <a:t>Each virtual machine layer is an abstraction of the level below it.</a:t>
            </a:r>
          </a:p>
          <a:p>
            <a:pPr marL="342900" indent="-342900">
              <a:spcBef>
                <a:spcPct val="30000"/>
              </a:spcBef>
              <a:buClr>
                <a:schemeClr val="tx1"/>
              </a:buClr>
              <a:buFontTx/>
              <a:buChar char="•"/>
              <a:defRPr/>
            </a:pPr>
            <a:r>
              <a:rPr kumimoji="1" lang="en-US" sz="2000" kern="0" dirty="0">
                <a:solidFill>
                  <a:schemeClr val="tx1"/>
                </a:solidFill>
                <a:latin typeface="Arial" charset="0"/>
              </a:rPr>
              <a:t>The machines at each level execute their own particular instructions, calling upon machines at lower levels to perform tasks as required.</a:t>
            </a:r>
          </a:p>
          <a:p>
            <a:pPr marL="342900" indent="-342900">
              <a:spcBef>
                <a:spcPct val="30000"/>
              </a:spcBef>
              <a:buClr>
                <a:schemeClr val="tx1"/>
              </a:buClr>
              <a:buFontTx/>
              <a:buChar char="•"/>
              <a:defRPr/>
            </a:pPr>
            <a:r>
              <a:rPr kumimoji="1" lang="en-US" sz="2000" kern="0" dirty="0">
                <a:solidFill>
                  <a:schemeClr val="tx1"/>
                </a:solidFill>
                <a:latin typeface="Arial" charset="0"/>
              </a:rPr>
              <a:t>Computer circuits ultimately carry out the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heckerboard(across)">
                                      <p:cBhvr>
                                        <p:cTn id="17" dur="500"/>
                                        <p:tgtEl>
                                          <p:spTgt spid="4">
                                            <p:txEl>
                                              <p:pRg st="0" end="0"/>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checkerboard(across)">
                                      <p:cBhvr>
                                        <p:cTn id="20" dur="500"/>
                                        <p:tgtEl>
                                          <p:spTgt spid="4">
                                            <p:txEl>
                                              <p:pRg st="1" end="1"/>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heckerboard(across)">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fld id="{CAF9C59F-36F1-4B27-A672-39991CD30014}" type="slidenum">
              <a:rPr kumimoji="0" lang="en-US" altLang="tr-TR" sz="1200" smtClean="0"/>
              <a:pPr>
                <a:buFontTx/>
                <a:buNone/>
              </a:pPr>
              <a:t>12</a:t>
            </a:fld>
            <a:endParaRPr kumimoji="0" lang="en-US" altLang="tr-TR" sz="1200"/>
          </a:p>
        </p:txBody>
      </p:sp>
      <p:sp>
        <p:nvSpPr>
          <p:cNvPr id="716802" name="Rectangle 2"/>
          <p:cNvSpPr>
            <a:spLocks noGrp="1" noChangeArrowheads="1"/>
          </p:cNvSpPr>
          <p:nvPr>
            <p:ph type="title"/>
          </p:nvPr>
        </p:nvSpPr>
        <p:spPr>
          <a:xfrm>
            <a:off x="685800" y="4168775"/>
            <a:ext cx="7772400" cy="838200"/>
          </a:xfrm>
          <a:solidFill>
            <a:schemeClr val="bg1"/>
          </a:solidFill>
          <a:ln w="38100" cap="flat">
            <a:solidFill>
              <a:schemeClr val="tx1"/>
            </a:solidFill>
            <a:prstDash val="dash"/>
            <a:miter lim="800000"/>
            <a:headEnd/>
            <a:tailEnd/>
          </a:ln>
        </p:spPr>
        <p:txBody>
          <a:bodyPr/>
          <a:lstStyle/>
          <a:p>
            <a:r>
              <a:rPr lang="en-US" altLang="tr-TR" b="0" i="1"/>
              <a:t>Instruction Set Architecture</a:t>
            </a:r>
          </a:p>
        </p:txBody>
      </p:sp>
      <p:sp>
        <p:nvSpPr>
          <p:cNvPr id="716803" name="Text Box 3"/>
          <p:cNvSpPr txBox="1">
            <a:spLocks noChangeArrowheads="1"/>
          </p:cNvSpPr>
          <p:nvPr/>
        </p:nvSpPr>
        <p:spPr bwMode="auto">
          <a:xfrm>
            <a:off x="381000" y="549275"/>
            <a:ext cx="442913" cy="495300"/>
          </a:xfrm>
          <a:prstGeom prst="rect">
            <a:avLst/>
          </a:prstGeom>
          <a:solidFill>
            <a:schemeClr val="bg1"/>
          </a:solidFill>
          <a:ln w="38100">
            <a:solidFill>
              <a:schemeClr val="tx1"/>
            </a:solidFill>
            <a:miter lim="800000"/>
            <a:headEnd/>
            <a:tailEnd/>
          </a:ln>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a:latin typeface="Arial" panose="020B0604020202020204" pitchFamily="34" charset="0"/>
              </a:rPr>
              <a:t>C</a:t>
            </a:r>
          </a:p>
        </p:txBody>
      </p:sp>
      <p:sp>
        <p:nvSpPr>
          <p:cNvPr id="716804" name="Text Box 4"/>
          <p:cNvSpPr txBox="1">
            <a:spLocks noChangeArrowheads="1"/>
          </p:cNvSpPr>
          <p:nvPr/>
        </p:nvSpPr>
        <p:spPr bwMode="auto">
          <a:xfrm>
            <a:off x="1066800" y="549275"/>
            <a:ext cx="1289050" cy="495300"/>
          </a:xfrm>
          <a:prstGeom prst="rect">
            <a:avLst/>
          </a:prstGeom>
          <a:solidFill>
            <a:schemeClr val="bg1"/>
          </a:solidFill>
          <a:ln w="38100">
            <a:solidFill>
              <a:schemeClr val="tx1"/>
            </a:solidFill>
            <a:miter lim="800000"/>
            <a:headEnd/>
            <a:tailEnd/>
          </a:ln>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a:latin typeface="Arial" panose="020B0604020202020204" pitchFamily="34" charset="0"/>
              </a:rPr>
              <a:t>Fortran</a:t>
            </a:r>
          </a:p>
        </p:txBody>
      </p:sp>
      <p:sp>
        <p:nvSpPr>
          <p:cNvPr id="716805" name="Text Box 5"/>
          <p:cNvSpPr txBox="1">
            <a:spLocks noChangeArrowheads="1"/>
          </p:cNvSpPr>
          <p:nvPr/>
        </p:nvSpPr>
        <p:spPr bwMode="auto">
          <a:xfrm>
            <a:off x="2630488" y="549275"/>
            <a:ext cx="798512" cy="495300"/>
          </a:xfrm>
          <a:prstGeom prst="rect">
            <a:avLst/>
          </a:prstGeom>
          <a:solidFill>
            <a:schemeClr val="bg1"/>
          </a:solidFill>
          <a:ln w="38100">
            <a:solidFill>
              <a:schemeClr val="tx1"/>
            </a:solidFill>
            <a:miter lim="800000"/>
            <a:headEnd/>
            <a:tailEnd/>
          </a:ln>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a:latin typeface="Arial" panose="020B0604020202020204" pitchFamily="34" charset="0"/>
              </a:rPr>
              <a:t>Ada</a:t>
            </a:r>
          </a:p>
        </p:txBody>
      </p:sp>
      <p:sp>
        <p:nvSpPr>
          <p:cNvPr id="716806" name="Text Box 6"/>
          <p:cNvSpPr txBox="1">
            <a:spLocks noChangeArrowheads="1"/>
          </p:cNvSpPr>
          <p:nvPr/>
        </p:nvSpPr>
        <p:spPr bwMode="auto">
          <a:xfrm>
            <a:off x="1371600" y="1241425"/>
            <a:ext cx="1543050" cy="495300"/>
          </a:xfrm>
          <a:prstGeom prst="rect">
            <a:avLst/>
          </a:prstGeom>
          <a:solidFill>
            <a:schemeClr val="accent1"/>
          </a:solidFill>
          <a:ln w="38100">
            <a:solidFill>
              <a:schemeClr val="tx1"/>
            </a:solidFill>
            <a:miter lim="800000"/>
            <a:headEnd/>
            <a:tailEnd/>
          </a:ln>
          <a:effectLst>
            <a:outerShdw dist="107763" dir="2700000" algn="ctr" rotWithShape="0">
              <a:schemeClr val="bg2"/>
            </a:outerShdw>
          </a:effec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a:latin typeface="Arial" panose="020B0604020202020204" pitchFamily="34" charset="0"/>
              </a:rPr>
              <a:t>Compiler</a:t>
            </a:r>
          </a:p>
        </p:txBody>
      </p:sp>
      <p:sp>
        <p:nvSpPr>
          <p:cNvPr id="716807" name="Text Box 7"/>
          <p:cNvSpPr txBox="1">
            <a:spLocks noChangeArrowheads="1"/>
          </p:cNvSpPr>
          <p:nvPr/>
        </p:nvSpPr>
        <p:spPr bwMode="auto">
          <a:xfrm>
            <a:off x="1371600" y="2098675"/>
            <a:ext cx="3186113"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a:latin typeface="Arial" panose="020B0604020202020204" pitchFamily="34" charset="0"/>
              </a:rPr>
              <a:t>Assembly Language</a:t>
            </a:r>
          </a:p>
        </p:txBody>
      </p:sp>
      <p:sp>
        <p:nvSpPr>
          <p:cNvPr id="716808" name="Text Box 8"/>
          <p:cNvSpPr txBox="1">
            <a:spLocks noChangeArrowheads="1"/>
          </p:cNvSpPr>
          <p:nvPr/>
        </p:nvSpPr>
        <p:spPr bwMode="auto">
          <a:xfrm>
            <a:off x="2590800" y="2759075"/>
            <a:ext cx="1782763" cy="495300"/>
          </a:xfrm>
          <a:prstGeom prst="rect">
            <a:avLst/>
          </a:prstGeom>
          <a:solidFill>
            <a:schemeClr val="accent1"/>
          </a:solidFill>
          <a:ln w="38100">
            <a:solidFill>
              <a:schemeClr val="tx1"/>
            </a:solidFill>
            <a:miter lim="800000"/>
            <a:headEnd/>
            <a:tailEnd/>
          </a:ln>
          <a:effectLst>
            <a:outerShdw dist="107763" dir="2700000" algn="ctr" rotWithShape="0">
              <a:schemeClr val="bg2"/>
            </a:outerShdw>
          </a:effec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a:latin typeface="Arial" panose="020B0604020202020204" pitchFamily="34" charset="0"/>
              </a:rPr>
              <a:t>Assembler</a:t>
            </a:r>
          </a:p>
        </p:txBody>
      </p:sp>
      <p:sp>
        <p:nvSpPr>
          <p:cNvPr id="716809" name="Text Box 9"/>
          <p:cNvSpPr txBox="1">
            <a:spLocks noChangeArrowheads="1"/>
          </p:cNvSpPr>
          <p:nvPr/>
        </p:nvSpPr>
        <p:spPr bwMode="auto">
          <a:xfrm>
            <a:off x="3733800" y="549275"/>
            <a:ext cx="747713" cy="495300"/>
          </a:xfrm>
          <a:prstGeom prst="rect">
            <a:avLst/>
          </a:prstGeom>
          <a:solidFill>
            <a:schemeClr val="bg1"/>
          </a:solidFill>
          <a:ln w="38100">
            <a:solidFill>
              <a:schemeClr val="tx1"/>
            </a:solidFill>
            <a:miter lim="800000"/>
            <a:headEnd/>
            <a:tailEnd/>
          </a:ln>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a:latin typeface="Arial" panose="020B0604020202020204" pitchFamily="34" charset="0"/>
              </a:rPr>
              <a:t>etc.</a:t>
            </a:r>
          </a:p>
        </p:txBody>
      </p:sp>
      <p:cxnSp>
        <p:nvCxnSpPr>
          <p:cNvPr id="716810" name="AutoShape 10"/>
          <p:cNvCxnSpPr>
            <a:cxnSpLocks noChangeShapeType="1"/>
            <a:stCxn id="716803" idx="2"/>
            <a:endCxn id="716806" idx="0"/>
          </p:cNvCxnSpPr>
          <p:nvPr/>
        </p:nvCxnSpPr>
        <p:spPr bwMode="auto">
          <a:xfrm>
            <a:off x="603250" y="1063625"/>
            <a:ext cx="1539875" cy="15875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716811" name="AutoShape 11"/>
          <p:cNvCxnSpPr>
            <a:cxnSpLocks noChangeShapeType="1"/>
            <a:stCxn id="716804" idx="2"/>
            <a:endCxn id="716806" idx="0"/>
          </p:cNvCxnSpPr>
          <p:nvPr/>
        </p:nvCxnSpPr>
        <p:spPr bwMode="auto">
          <a:xfrm>
            <a:off x="1711325" y="1063625"/>
            <a:ext cx="431800" cy="15875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716812" name="AutoShape 12"/>
          <p:cNvCxnSpPr>
            <a:cxnSpLocks noChangeShapeType="1"/>
            <a:stCxn id="716805" idx="2"/>
            <a:endCxn id="716806" idx="0"/>
          </p:cNvCxnSpPr>
          <p:nvPr/>
        </p:nvCxnSpPr>
        <p:spPr bwMode="auto">
          <a:xfrm flipH="1">
            <a:off x="2143125" y="1063625"/>
            <a:ext cx="887413" cy="15875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716813" name="AutoShape 13"/>
          <p:cNvCxnSpPr>
            <a:cxnSpLocks noChangeShapeType="1"/>
            <a:stCxn id="716809" idx="2"/>
            <a:endCxn id="716806" idx="0"/>
          </p:cNvCxnSpPr>
          <p:nvPr/>
        </p:nvCxnSpPr>
        <p:spPr bwMode="auto">
          <a:xfrm flipH="1">
            <a:off x="2143125" y="1063625"/>
            <a:ext cx="1965325" cy="15875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716814" name="AutoShape 14"/>
          <p:cNvCxnSpPr>
            <a:cxnSpLocks noChangeShapeType="1"/>
            <a:stCxn id="716806" idx="2"/>
            <a:endCxn id="716807" idx="0"/>
          </p:cNvCxnSpPr>
          <p:nvPr/>
        </p:nvCxnSpPr>
        <p:spPr bwMode="auto">
          <a:xfrm>
            <a:off x="2143125" y="1755775"/>
            <a:ext cx="822325" cy="32385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716815" name="AutoShape 15"/>
          <p:cNvCxnSpPr>
            <a:cxnSpLocks noChangeShapeType="1"/>
            <a:stCxn id="716807" idx="2"/>
            <a:endCxn id="716808" idx="0"/>
          </p:cNvCxnSpPr>
          <p:nvPr/>
        </p:nvCxnSpPr>
        <p:spPr bwMode="auto">
          <a:xfrm>
            <a:off x="2965450" y="2613025"/>
            <a:ext cx="517525" cy="1270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716816" name="Text Box 16"/>
          <p:cNvSpPr txBox="1">
            <a:spLocks noChangeArrowheads="1"/>
          </p:cNvSpPr>
          <p:nvPr/>
        </p:nvSpPr>
        <p:spPr bwMode="auto">
          <a:xfrm>
            <a:off x="5105400" y="549275"/>
            <a:ext cx="1036638" cy="495300"/>
          </a:xfrm>
          <a:prstGeom prst="rect">
            <a:avLst/>
          </a:prstGeom>
          <a:solidFill>
            <a:schemeClr val="bg1"/>
          </a:solidFill>
          <a:ln w="38100">
            <a:solidFill>
              <a:schemeClr val="tx1"/>
            </a:solidFill>
            <a:miter lim="800000"/>
            <a:headEnd/>
            <a:tailEnd/>
          </a:ln>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a:latin typeface="Arial" panose="020B0604020202020204" pitchFamily="34" charset="0"/>
              </a:rPr>
              <a:t>Basic</a:t>
            </a:r>
          </a:p>
        </p:txBody>
      </p:sp>
      <p:sp>
        <p:nvSpPr>
          <p:cNvPr id="716817" name="Text Box 17"/>
          <p:cNvSpPr txBox="1">
            <a:spLocks noChangeArrowheads="1"/>
          </p:cNvSpPr>
          <p:nvPr/>
        </p:nvSpPr>
        <p:spPr bwMode="auto">
          <a:xfrm>
            <a:off x="7086600" y="549275"/>
            <a:ext cx="901700" cy="495300"/>
          </a:xfrm>
          <a:prstGeom prst="rect">
            <a:avLst/>
          </a:prstGeom>
          <a:solidFill>
            <a:schemeClr val="bg1"/>
          </a:solidFill>
          <a:ln w="38100">
            <a:solidFill>
              <a:schemeClr val="tx1"/>
            </a:solidFill>
            <a:miter lim="800000"/>
            <a:headEnd/>
            <a:tailEnd/>
          </a:ln>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a:latin typeface="Arial" panose="020B0604020202020204" pitchFamily="34" charset="0"/>
              </a:rPr>
              <a:t>Java</a:t>
            </a:r>
          </a:p>
        </p:txBody>
      </p:sp>
      <p:sp>
        <p:nvSpPr>
          <p:cNvPr id="716818" name="Text Box 18"/>
          <p:cNvSpPr txBox="1">
            <a:spLocks noChangeArrowheads="1"/>
          </p:cNvSpPr>
          <p:nvPr/>
        </p:nvSpPr>
        <p:spPr bwMode="auto">
          <a:xfrm>
            <a:off x="6629400" y="1241425"/>
            <a:ext cx="1543050" cy="495300"/>
          </a:xfrm>
          <a:prstGeom prst="rect">
            <a:avLst/>
          </a:prstGeom>
          <a:solidFill>
            <a:schemeClr val="accent1"/>
          </a:solidFill>
          <a:ln w="38100">
            <a:solidFill>
              <a:schemeClr val="tx1"/>
            </a:solidFill>
            <a:miter lim="800000"/>
            <a:headEnd/>
            <a:tailEnd/>
          </a:ln>
          <a:effectLst>
            <a:outerShdw dist="107763" dir="2700000" algn="ctr" rotWithShape="0">
              <a:schemeClr val="bg2"/>
            </a:outerShdw>
          </a:effec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a:latin typeface="Arial" panose="020B0604020202020204" pitchFamily="34" charset="0"/>
              </a:rPr>
              <a:t>Compiler</a:t>
            </a:r>
          </a:p>
        </p:txBody>
      </p:sp>
      <p:sp>
        <p:nvSpPr>
          <p:cNvPr id="716819" name="Text Box 19"/>
          <p:cNvSpPr txBox="1">
            <a:spLocks noChangeArrowheads="1"/>
          </p:cNvSpPr>
          <p:nvPr/>
        </p:nvSpPr>
        <p:spPr bwMode="auto">
          <a:xfrm>
            <a:off x="5486400" y="2759075"/>
            <a:ext cx="1747838" cy="495300"/>
          </a:xfrm>
          <a:prstGeom prst="rect">
            <a:avLst/>
          </a:prstGeom>
          <a:solidFill>
            <a:schemeClr val="accent1"/>
          </a:solidFill>
          <a:ln w="38100">
            <a:solidFill>
              <a:schemeClr val="tx1"/>
            </a:solidFill>
            <a:miter lim="800000"/>
            <a:headEnd/>
            <a:tailEnd/>
          </a:ln>
          <a:effectLst>
            <a:outerShdw dist="107763" dir="2700000" algn="ctr" rotWithShape="0">
              <a:schemeClr val="bg2"/>
            </a:outerShdw>
          </a:effec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a:latin typeface="Arial" panose="020B0604020202020204" pitchFamily="34" charset="0"/>
              </a:rPr>
              <a:t>Interpreter</a:t>
            </a:r>
          </a:p>
        </p:txBody>
      </p:sp>
      <p:sp>
        <p:nvSpPr>
          <p:cNvPr id="716820" name="Text Box 20"/>
          <p:cNvSpPr txBox="1">
            <a:spLocks noChangeArrowheads="1"/>
          </p:cNvSpPr>
          <p:nvPr/>
        </p:nvSpPr>
        <p:spPr bwMode="auto">
          <a:xfrm>
            <a:off x="6477000" y="1984375"/>
            <a:ext cx="1730375"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a:latin typeface="Arial" panose="020B0604020202020204" pitchFamily="34" charset="0"/>
              </a:rPr>
              <a:t>Byte Code</a:t>
            </a:r>
          </a:p>
        </p:txBody>
      </p:sp>
      <p:cxnSp>
        <p:nvCxnSpPr>
          <p:cNvPr id="716821" name="AutoShape 21"/>
          <p:cNvCxnSpPr>
            <a:cxnSpLocks noChangeShapeType="1"/>
            <a:stCxn id="716816" idx="2"/>
            <a:endCxn id="716819" idx="0"/>
          </p:cNvCxnSpPr>
          <p:nvPr/>
        </p:nvCxnSpPr>
        <p:spPr bwMode="auto">
          <a:xfrm>
            <a:off x="5624513" y="1063625"/>
            <a:ext cx="736600" cy="16764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716822" name="AutoShape 22"/>
          <p:cNvCxnSpPr>
            <a:cxnSpLocks noChangeShapeType="1"/>
            <a:stCxn id="716820" idx="2"/>
            <a:endCxn id="716819" idx="0"/>
          </p:cNvCxnSpPr>
          <p:nvPr/>
        </p:nvCxnSpPr>
        <p:spPr bwMode="auto">
          <a:xfrm flipH="1">
            <a:off x="6361113" y="2498725"/>
            <a:ext cx="981075" cy="2413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716823" name="AutoShape 23"/>
          <p:cNvCxnSpPr>
            <a:cxnSpLocks noChangeShapeType="1"/>
            <a:stCxn id="716818" idx="2"/>
            <a:endCxn id="716820" idx="0"/>
          </p:cNvCxnSpPr>
          <p:nvPr/>
        </p:nvCxnSpPr>
        <p:spPr bwMode="auto">
          <a:xfrm flipH="1">
            <a:off x="7342188" y="1755775"/>
            <a:ext cx="58737" cy="20955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716824" name="AutoShape 24"/>
          <p:cNvCxnSpPr>
            <a:cxnSpLocks noChangeShapeType="1"/>
            <a:stCxn id="716817" idx="2"/>
            <a:endCxn id="716818" idx="0"/>
          </p:cNvCxnSpPr>
          <p:nvPr/>
        </p:nvCxnSpPr>
        <p:spPr bwMode="auto">
          <a:xfrm flipH="1">
            <a:off x="7400925" y="1063625"/>
            <a:ext cx="136525" cy="15875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716825" name="Text Box 25"/>
          <p:cNvSpPr txBox="1">
            <a:spLocks noChangeArrowheads="1"/>
          </p:cNvSpPr>
          <p:nvPr/>
        </p:nvSpPr>
        <p:spPr bwMode="auto">
          <a:xfrm>
            <a:off x="1828800" y="3521075"/>
            <a:ext cx="1831975"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a:latin typeface="Arial" panose="020B0604020202020204" pitchFamily="34" charset="0"/>
              </a:rPr>
              <a:t>Executable</a:t>
            </a:r>
          </a:p>
        </p:txBody>
      </p:sp>
      <p:cxnSp>
        <p:nvCxnSpPr>
          <p:cNvPr id="716826" name="AutoShape 26"/>
          <p:cNvCxnSpPr>
            <a:cxnSpLocks noChangeShapeType="1"/>
            <a:stCxn id="716808" idx="2"/>
            <a:endCxn id="716825" idx="0"/>
          </p:cNvCxnSpPr>
          <p:nvPr/>
        </p:nvCxnSpPr>
        <p:spPr bwMode="auto">
          <a:xfrm flipH="1">
            <a:off x="2744788" y="3273425"/>
            <a:ext cx="738187" cy="2286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716827" name="AutoShape 27"/>
          <p:cNvCxnSpPr>
            <a:cxnSpLocks noChangeShapeType="1"/>
            <a:stCxn id="716825" idx="2"/>
            <a:endCxn id="716802" idx="0"/>
          </p:cNvCxnSpPr>
          <p:nvPr/>
        </p:nvCxnSpPr>
        <p:spPr bwMode="auto">
          <a:xfrm>
            <a:off x="2744788" y="4035425"/>
            <a:ext cx="1827212" cy="1143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716828" name="AutoShape 28"/>
          <p:cNvCxnSpPr>
            <a:cxnSpLocks noChangeShapeType="1"/>
            <a:stCxn id="716819" idx="2"/>
            <a:endCxn id="716802" idx="0"/>
          </p:cNvCxnSpPr>
          <p:nvPr/>
        </p:nvCxnSpPr>
        <p:spPr bwMode="auto">
          <a:xfrm flipH="1">
            <a:off x="4572000" y="3273425"/>
            <a:ext cx="1789113" cy="8763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716829" name="AutoShape 29"/>
          <p:cNvSpPr>
            <a:spLocks noChangeArrowheads="1"/>
          </p:cNvSpPr>
          <p:nvPr/>
        </p:nvSpPr>
        <p:spPr bwMode="auto">
          <a:xfrm>
            <a:off x="285750" y="5316538"/>
            <a:ext cx="2381250" cy="806450"/>
          </a:xfrm>
          <a:prstGeom prst="roundRect">
            <a:avLst>
              <a:gd name="adj" fmla="val 16667"/>
            </a:avLst>
          </a:prstGeom>
          <a:solidFill>
            <a:schemeClr val="accent1"/>
          </a:solidFill>
          <a:ln w="38100">
            <a:solidFill>
              <a:schemeClr val="tx1"/>
            </a:solidFill>
            <a:round/>
            <a:headEnd/>
            <a:tailEnd/>
          </a:ln>
        </p:spPr>
        <p:txBody>
          <a:bodyPr wrap="none" anchor="ctr">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2000" b="1">
                <a:latin typeface="Arial" panose="020B0604020202020204" pitchFamily="34" charset="0"/>
              </a:rPr>
              <a:t>HW</a:t>
            </a:r>
          </a:p>
          <a:p>
            <a:pPr algn="ctr">
              <a:buFontTx/>
              <a:buNone/>
            </a:pPr>
            <a:r>
              <a:rPr kumimoji="0" lang="en-US" altLang="tr-TR" sz="2000" b="1">
                <a:latin typeface="Arial" panose="020B0604020202020204" pitchFamily="34" charset="0"/>
              </a:rPr>
              <a:t>Implementation 1</a:t>
            </a:r>
          </a:p>
        </p:txBody>
      </p:sp>
      <p:sp>
        <p:nvSpPr>
          <p:cNvPr id="716830" name="AutoShape 30"/>
          <p:cNvSpPr>
            <a:spLocks noChangeArrowheads="1"/>
          </p:cNvSpPr>
          <p:nvPr/>
        </p:nvSpPr>
        <p:spPr bwMode="auto">
          <a:xfrm>
            <a:off x="6477000" y="5318125"/>
            <a:ext cx="2424113" cy="806450"/>
          </a:xfrm>
          <a:prstGeom prst="roundRect">
            <a:avLst>
              <a:gd name="adj" fmla="val 16667"/>
            </a:avLst>
          </a:prstGeom>
          <a:solidFill>
            <a:schemeClr val="accent1"/>
          </a:solidFill>
          <a:ln w="38100">
            <a:solidFill>
              <a:schemeClr val="tx1"/>
            </a:solidFill>
            <a:round/>
            <a:headEnd/>
            <a:tailEnd/>
          </a:ln>
        </p:spPr>
        <p:txBody>
          <a:bodyPr wrap="none" anchor="ctr">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2000" b="1">
                <a:latin typeface="Arial" panose="020B0604020202020204" pitchFamily="34" charset="0"/>
              </a:rPr>
              <a:t>HW</a:t>
            </a:r>
          </a:p>
          <a:p>
            <a:pPr algn="ctr">
              <a:buFontTx/>
              <a:buNone/>
            </a:pPr>
            <a:r>
              <a:rPr kumimoji="0" lang="en-US" altLang="tr-TR" sz="2000" b="1">
                <a:latin typeface="Arial" panose="020B0604020202020204" pitchFamily="34" charset="0"/>
              </a:rPr>
              <a:t>Implementation N</a:t>
            </a:r>
          </a:p>
        </p:txBody>
      </p:sp>
      <p:sp>
        <p:nvSpPr>
          <p:cNvPr id="716831" name="AutoShape 31"/>
          <p:cNvSpPr>
            <a:spLocks noChangeArrowheads="1"/>
          </p:cNvSpPr>
          <p:nvPr/>
        </p:nvSpPr>
        <p:spPr bwMode="auto">
          <a:xfrm>
            <a:off x="3352800" y="5318125"/>
            <a:ext cx="2381250" cy="806450"/>
          </a:xfrm>
          <a:prstGeom prst="roundRect">
            <a:avLst>
              <a:gd name="adj" fmla="val 16667"/>
            </a:avLst>
          </a:prstGeom>
          <a:solidFill>
            <a:schemeClr val="accent1"/>
          </a:solidFill>
          <a:ln w="38100">
            <a:solidFill>
              <a:schemeClr val="tx1"/>
            </a:solidFill>
            <a:round/>
            <a:headEnd/>
            <a:tailEnd/>
          </a:ln>
        </p:spPr>
        <p:txBody>
          <a:bodyPr wrap="none" anchor="ctr">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2000" b="1">
                <a:latin typeface="Arial" panose="020B0604020202020204" pitchFamily="34" charset="0"/>
              </a:rPr>
              <a:t>HW</a:t>
            </a:r>
          </a:p>
          <a:p>
            <a:pPr algn="ctr">
              <a:buFontTx/>
              <a:buNone/>
            </a:pPr>
            <a:r>
              <a:rPr kumimoji="0" lang="en-US" altLang="tr-TR" sz="2000" b="1">
                <a:latin typeface="Arial" panose="020B0604020202020204" pitchFamily="34" charset="0"/>
              </a:rPr>
              <a:t>Implementation 2</a:t>
            </a:r>
          </a:p>
        </p:txBody>
      </p:sp>
      <p:cxnSp>
        <p:nvCxnSpPr>
          <p:cNvPr id="716832" name="AutoShape 32"/>
          <p:cNvCxnSpPr>
            <a:cxnSpLocks noChangeShapeType="1"/>
            <a:stCxn id="716802" idx="2"/>
            <a:endCxn id="716830" idx="0"/>
          </p:cNvCxnSpPr>
          <p:nvPr/>
        </p:nvCxnSpPr>
        <p:spPr bwMode="auto">
          <a:xfrm>
            <a:off x="4572000" y="5026025"/>
            <a:ext cx="3117850" cy="27305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716833" name="AutoShape 33"/>
          <p:cNvCxnSpPr>
            <a:cxnSpLocks noChangeShapeType="1"/>
            <a:stCxn id="716802" idx="2"/>
            <a:endCxn id="716831" idx="0"/>
          </p:cNvCxnSpPr>
          <p:nvPr/>
        </p:nvCxnSpPr>
        <p:spPr bwMode="auto">
          <a:xfrm flipH="1">
            <a:off x="4543425" y="5026025"/>
            <a:ext cx="28575" cy="27305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716834" name="AutoShape 34"/>
          <p:cNvCxnSpPr>
            <a:cxnSpLocks noChangeShapeType="1"/>
            <a:stCxn id="716802" idx="2"/>
            <a:endCxn id="716829" idx="0"/>
          </p:cNvCxnSpPr>
          <p:nvPr/>
        </p:nvCxnSpPr>
        <p:spPr bwMode="auto">
          <a:xfrm flipH="1">
            <a:off x="1476375" y="5026025"/>
            <a:ext cx="3095625" cy="271463"/>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6803"/>
                                        </p:tgtEl>
                                        <p:attrNameLst>
                                          <p:attrName>style.visibility</p:attrName>
                                        </p:attrNameLst>
                                      </p:cBhvr>
                                      <p:to>
                                        <p:strVal val="visible"/>
                                      </p:to>
                                    </p:set>
                                    <p:anim calcmode="lin" valueType="num">
                                      <p:cBhvr>
                                        <p:cTn id="7" dur="1000" fill="hold"/>
                                        <p:tgtEl>
                                          <p:spTgt spid="716803"/>
                                        </p:tgtEl>
                                        <p:attrNameLst>
                                          <p:attrName>ppt_w</p:attrName>
                                        </p:attrNameLst>
                                      </p:cBhvr>
                                      <p:tavLst>
                                        <p:tav tm="0">
                                          <p:val>
                                            <p:strVal val="#ppt_w*0.70"/>
                                          </p:val>
                                        </p:tav>
                                        <p:tav tm="100000">
                                          <p:val>
                                            <p:strVal val="#ppt_w"/>
                                          </p:val>
                                        </p:tav>
                                      </p:tavLst>
                                    </p:anim>
                                    <p:anim calcmode="lin" valueType="num">
                                      <p:cBhvr>
                                        <p:cTn id="8" dur="1000" fill="hold"/>
                                        <p:tgtEl>
                                          <p:spTgt spid="716803"/>
                                        </p:tgtEl>
                                        <p:attrNameLst>
                                          <p:attrName>ppt_h</p:attrName>
                                        </p:attrNameLst>
                                      </p:cBhvr>
                                      <p:tavLst>
                                        <p:tav tm="0">
                                          <p:val>
                                            <p:strVal val="#ppt_h"/>
                                          </p:val>
                                        </p:tav>
                                        <p:tav tm="100000">
                                          <p:val>
                                            <p:strVal val="#ppt_h"/>
                                          </p:val>
                                        </p:tav>
                                      </p:tavLst>
                                    </p:anim>
                                    <p:animEffect transition="in" filter="fade">
                                      <p:cBhvr>
                                        <p:cTn id="9" dur="1000"/>
                                        <p:tgtEl>
                                          <p:spTgt spid="71680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16804"/>
                                        </p:tgtEl>
                                        <p:attrNameLst>
                                          <p:attrName>style.visibility</p:attrName>
                                        </p:attrNameLst>
                                      </p:cBhvr>
                                      <p:to>
                                        <p:strVal val="visible"/>
                                      </p:to>
                                    </p:set>
                                    <p:anim calcmode="lin" valueType="num">
                                      <p:cBhvr>
                                        <p:cTn id="12" dur="1000" fill="hold"/>
                                        <p:tgtEl>
                                          <p:spTgt spid="716804"/>
                                        </p:tgtEl>
                                        <p:attrNameLst>
                                          <p:attrName>ppt_w</p:attrName>
                                        </p:attrNameLst>
                                      </p:cBhvr>
                                      <p:tavLst>
                                        <p:tav tm="0">
                                          <p:val>
                                            <p:strVal val="#ppt_w*0.70"/>
                                          </p:val>
                                        </p:tav>
                                        <p:tav tm="100000">
                                          <p:val>
                                            <p:strVal val="#ppt_w"/>
                                          </p:val>
                                        </p:tav>
                                      </p:tavLst>
                                    </p:anim>
                                    <p:anim calcmode="lin" valueType="num">
                                      <p:cBhvr>
                                        <p:cTn id="13" dur="1000" fill="hold"/>
                                        <p:tgtEl>
                                          <p:spTgt spid="716804"/>
                                        </p:tgtEl>
                                        <p:attrNameLst>
                                          <p:attrName>ppt_h</p:attrName>
                                        </p:attrNameLst>
                                      </p:cBhvr>
                                      <p:tavLst>
                                        <p:tav tm="0">
                                          <p:val>
                                            <p:strVal val="#ppt_h"/>
                                          </p:val>
                                        </p:tav>
                                        <p:tav tm="100000">
                                          <p:val>
                                            <p:strVal val="#ppt_h"/>
                                          </p:val>
                                        </p:tav>
                                      </p:tavLst>
                                    </p:anim>
                                    <p:animEffect transition="in" filter="fade">
                                      <p:cBhvr>
                                        <p:cTn id="14" dur="1000"/>
                                        <p:tgtEl>
                                          <p:spTgt spid="71680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16805"/>
                                        </p:tgtEl>
                                        <p:attrNameLst>
                                          <p:attrName>style.visibility</p:attrName>
                                        </p:attrNameLst>
                                      </p:cBhvr>
                                      <p:to>
                                        <p:strVal val="visible"/>
                                      </p:to>
                                    </p:set>
                                    <p:anim calcmode="lin" valueType="num">
                                      <p:cBhvr>
                                        <p:cTn id="17" dur="1000" fill="hold"/>
                                        <p:tgtEl>
                                          <p:spTgt spid="716805"/>
                                        </p:tgtEl>
                                        <p:attrNameLst>
                                          <p:attrName>ppt_w</p:attrName>
                                        </p:attrNameLst>
                                      </p:cBhvr>
                                      <p:tavLst>
                                        <p:tav tm="0">
                                          <p:val>
                                            <p:strVal val="#ppt_w*0.70"/>
                                          </p:val>
                                        </p:tav>
                                        <p:tav tm="100000">
                                          <p:val>
                                            <p:strVal val="#ppt_w"/>
                                          </p:val>
                                        </p:tav>
                                      </p:tavLst>
                                    </p:anim>
                                    <p:anim calcmode="lin" valueType="num">
                                      <p:cBhvr>
                                        <p:cTn id="18" dur="1000" fill="hold"/>
                                        <p:tgtEl>
                                          <p:spTgt spid="716805"/>
                                        </p:tgtEl>
                                        <p:attrNameLst>
                                          <p:attrName>ppt_h</p:attrName>
                                        </p:attrNameLst>
                                      </p:cBhvr>
                                      <p:tavLst>
                                        <p:tav tm="0">
                                          <p:val>
                                            <p:strVal val="#ppt_h"/>
                                          </p:val>
                                        </p:tav>
                                        <p:tav tm="100000">
                                          <p:val>
                                            <p:strVal val="#ppt_h"/>
                                          </p:val>
                                        </p:tav>
                                      </p:tavLst>
                                    </p:anim>
                                    <p:animEffect transition="in" filter="fade">
                                      <p:cBhvr>
                                        <p:cTn id="19" dur="1000"/>
                                        <p:tgtEl>
                                          <p:spTgt spid="71680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16809"/>
                                        </p:tgtEl>
                                        <p:attrNameLst>
                                          <p:attrName>style.visibility</p:attrName>
                                        </p:attrNameLst>
                                      </p:cBhvr>
                                      <p:to>
                                        <p:strVal val="visible"/>
                                      </p:to>
                                    </p:set>
                                    <p:anim calcmode="lin" valueType="num">
                                      <p:cBhvr>
                                        <p:cTn id="22" dur="1000" fill="hold"/>
                                        <p:tgtEl>
                                          <p:spTgt spid="716809"/>
                                        </p:tgtEl>
                                        <p:attrNameLst>
                                          <p:attrName>ppt_w</p:attrName>
                                        </p:attrNameLst>
                                      </p:cBhvr>
                                      <p:tavLst>
                                        <p:tav tm="0">
                                          <p:val>
                                            <p:strVal val="#ppt_w*0.70"/>
                                          </p:val>
                                        </p:tav>
                                        <p:tav tm="100000">
                                          <p:val>
                                            <p:strVal val="#ppt_w"/>
                                          </p:val>
                                        </p:tav>
                                      </p:tavLst>
                                    </p:anim>
                                    <p:anim calcmode="lin" valueType="num">
                                      <p:cBhvr>
                                        <p:cTn id="23" dur="1000" fill="hold"/>
                                        <p:tgtEl>
                                          <p:spTgt spid="716809"/>
                                        </p:tgtEl>
                                        <p:attrNameLst>
                                          <p:attrName>ppt_h</p:attrName>
                                        </p:attrNameLst>
                                      </p:cBhvr>
                                      <p:tavLst>
                                        <p:tav tm="0">
                                          <p:val>
                                            <p:strVal val="#ppt_h"/>
                                          </p:val>
                                        </p:tav>
                                        <p:tav tm="100000">
                                          <p:val>
                                            <p:strVal val="#ppt_h"/>
                                          </p:val>
                                        </p:tav>
                                      </p:tavLst>
                                    </p:anim>
                                    <p:animEffect transition="in" filter="fade">
                                      <p:cBhvr>
                                        <p:cTn id="24" dur="1000"/>
                                        <p:tgtEl>
                                          <p:spTgt spid="71680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716816"/>
                                        </p:tgtEl>
                                        <p:attrNameLst>
                                          <p:attrName>style.visibility</p:attrName>
                                        </p:attrNameLst>
                                      </p:cBhvr>
                                      <p:to>
                                        <p:strVal val="visible"/>
                                      </p:to>
                                    </p:set>
                                    <p:anim calcmode="lin" valueType="num">
                                      <p:cBhvr>
                                        <p:cTn id="27" dur="1000" fill="hold"/>
                                        <p:tgtEl>
                                          <p:spTgt spid="716816"/>
                                        </p:tgtEl>
                                        <p:attrNameLst>
                                          <p:attrName>ppt_w</p:attrName>
                                        </p:attrNameLst>
                                      </p:cBhvr>
                                      <p:tavLst>
                                        <p:tav tm="0">
                                          <p:val>
                                            <p:strVal val="#ppt_w*0.70"/>
                                          </p:val>
                                        </p:tav>
                                        <p:tav tm="100000">
                                          <p:val>
                                            <p:strVal val="#ppt_w"/>
                                          </p:val>
                                        </p:tav>
                                      </p:tavLst>
                                    </p:anim>
                                    <p:anim calcmode="lin" valueType="num">
                                      <p:cBhvr>
                                        <p:cTn id="28" dur="1000" fill="hold"/>
                                        <p:tgtEl>
                                          <p:spTgt spid="716816"/>
                                        </p:tgtEl>
                                        <p:attrNameLst>
                                          <p:attrName>ppt_h</p:attrName>
                                        </p:attrNameLst>
                                      </p:cBhvr>
                                      <p:tavLst>
                                        <p:tav tm="0">
                                          <p:val>
                                            <p:strVal val="#ppt_h"/>
                                          </p:val>
                                        </p:tav>
                                        <p:tav tm="100000">
                                          <p:val>
                                            <p:strVal val="#ppt_h"/>
                                          </p:val>
                                        </p:tav>
                                      </p:tavLst>
                                    </p:anim>
                                    <p:animEffect transition="in" filter="fade">
                                      <p:cBhvr>
                                        <p:cTn id="29" dur="1000"/>
                                        <p:tgtEl>
                                          <p:spTgt spid="716816"/>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716817"/>
                                        </p:tgtEl>
                                        <p:attrNameLst>
                                          <p:attrName>style.visibility</p:attrName>
                                        </p:attrNameLst>
                                      </p:cBhvr>
                                      <p:to>
                                        <p:strVal val="visible"/>
                                      </p:to>
                                    </p:set>
                                    <p:anim calcmode="lin" valueType="num">
                                      <p:cBhvr>
                                        <p:cTn id="32" dur="1000" fill="hold"/>
                                        <p:tgtEl>
                                          <p:spTgt spid="716817"/>
                                        </p:tgtEl>
                                        <p:attrNameLst>
                                          <p:attrName>ppt_w</p:attrName>
                                        </p:attrNameLst>
                                      </p:cBhvr>
                                      <p:tavLst>
                                        <p:tav tm="0">
                                          <p:val>
                                            <p:strVal val="#ppt_w*0.70"/>
                                          </p:val>
                                        </p:tav>
                                        <p:tav tm="100000">
                                          <p:val>
                                            <p:strVal val="#ppt_w"/>
                                          </p:val>
                                        </p:tav>
                                      </p:tavLst>
                                    </p:anim>
                                    <p:anim calcmode="lin" valueType="num">
                                      <p:cBhvr>
                                        <p:cTn id="33" dur="1000" fill="hold"/>
                                        <p:tgtEl>
                                          <p:spTgt spid="716817"/>
                                        </p:tgtEl>
                                        <p:attrNameLst>
                                          <p:attrName>ppt_h</p:attrName>
                                        </p:attrNameLst>
                                      </p:cBhvr>
                                      <p:tavLst>
                                        <p:tav tm="0">
                                          <p:val>
                                            <p:strVal val="#ppt_h"/>
                                          </p:val>
                                        </p:tav>
                                        <p:tav tm="100000">
                                          <p:val>
                                            <p:strVal val="#ppt_h"/>
                                          </p:val>
                                        </p:tav>
                                      </p:tavLst>
                                    </p:anim>
                                    <p:animEffect transition="in" filter="fade">
                                      <p:cBhvr>
                                        <p:cTn id="34" dur="1000"/>
                                        <p:tgtEl>
                                          <p:spTgt spid="7168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716806"/>
                                        </p:tgtEl>
                                        <p:attrNameLst>
                                          <p:attrName>style.visibility</p:attrName>
                                        </p:attrNameLst>
                                      </p:cBhvr>
                                      <p:to>
                                        <p:strVal val="visible"/>
                                      </p:to>
                                    </p:set>
                                    <p:anim calcmode="lin" valueType="num">
                                      <p:cBhvr>
                                        <p:cTn id="39" dur="1000" fill="hold"/>
                                        <p:tgtEl>
                                          <p:spTgt spid="716806"/>
                                        </p:tgtEl>
                                        <p:attrNameLst>
                                          <p:attrName>ppt_w</p:attrName>
                                        </p:attrNameLst>
                                      </p:cBhvr>
                                      <p:tavLst>
                                        <p:tav tm="0">
                                          <p:val>
                                            <p:strVal val="#ppt_w*0.70"/>
                                          </p:val>
                                        </p:tav>
                                        <p:tav tm="100000">
                                          <p:val>
                                            <p:strVal val="#ppt_w"/>
                                          </p:val>
                                        </p:tav>
                                      </p:tavLst>
                                    </p:anim>
                                    <p:anim calcmode="lin" valueType="num">
                                      <p:cBhvr>
                                        <p:cTn id="40" dur="1000" fill="hold"/>
                                        <p:tgtEl>
                                          <p:spTgt spid="716806"/>
                                        </p:tgtEl>
                                        <p:attrNameLst>
                                          <p:attrName>ppt_h</p:attrName>
                                        </p:attrNameLst>
                                      </p:cBhvr>
                                      <p:tavLst>
                                        <p:tav tm="0">
                                          <p:val>
                                            <p:strVal val="#ppt_h"/>
                                          </p:val>
                                        </p:tav>
                                        <p:tav tm="100000">
                                          <p:val>
                                            <p:strVal val="#ppt_h"/>
                                          </p:val>
                                        </p:tav>
                                      </p:tavLst>
                                    </p:anim>
                                    <p:animEffect transition="in" filter="fade">
                                      <p:cBhvr>
                                        <p:cTn id="41" dur="1000"/>
                                        <p:tgtEl>
                                          <p:spTgt spid="716806"/>
                                        </p:tgtEl>
                                      </p:cBhvr>
                                    </p:animEffect>
                                  </p:childTnLst>
                                </p:cTn>
                              </p:par>
                              <p:par>
                                <p:cTn id="42" presetID="55" presetClass="entr" presetSubtype="0" fill="hold" nodeType="withEffect">
                                  <p:stCondLst>
                                    <p:cond delay="0"/>
                                  </p:stCondLst>
                                  <p:childTnLst>
                                    <p:set>
                                      <p:cBhvr>
                                        <p:cTn id="43" dur="1" fill="hold">
                                          <p:stCondLst>
                                            <p:cond delay="0"/>
                                          </p:stCondLst>
                                        </p:cTn>
                                        <p:tgtEl>
                                          <p:spTgt spid="716810"/>
                                        </p:tgtEl>
                                        <p:attrNameLst>
                                          <p:attrName>style.visibility</p:attrName>
                                        </p:attrNameLst>
                                      </p:cBhvr>
                                      <p:to>
                                        <p:strVal val="visible"/>
                                      </p:to>
                                    </p:set>
                                    <p:anim calcmode="lin" valueType="num">
                                      <p:cBhvr>
                                        <p:cTn id="44" dur="1000" fill="hold"/>
                                        <p:tgtEl>
                                          <p:spTgt spid="716810"/>
                                        </p:tgtEl>
                                        <p:attrNameLst>
                                          <p:attrName>ppt_w</p:attrName>
                                        </p:attrNameLst>
                                      </p:cBhvr>
                                      <p:tavLst>
                                        <p:tav tm="0">
                                          <p:val>
                                            <p:strVal val="#ppt_w*0.70"/>
                                          </p:val>
                                        </p:tav>
                                        <p:tav tm="100000">
                                          <p:val>
                                            <p:strVal val="#ppt_w"/>
                                          </p:val>
                                        </p:tav>
                                      </p:tavLst>
                                    </p:anim>
                                    <p:anim calcmode="lin" valueType="num">
                                      <p:cBhvr>
                                        <p:cTn id="45" dur="1000" fill="hold"/>
                                        <p:tgtEl>
                                          <p:spTgt spid="716810"/>
                                        </p:tgtEl>
                                        <p:attrNameLst>
                                          <p:attrName>ppt_h</p:attrName>
                                        </p:attrNameLst>
                                      </p:cBhvr>
                                      <p:tavLst>
                                        <p:tav tm="0">
                                          <p:val>
                                            <p:strVal val="#ppt_h"/>
                                          </p:val>
                                        </p:tav>
                                        <p:tav tm="100000">
                                          <p:val>
                                            <p:strVal val="#ppt_h"/>
                                          </p:val>
                                        </p:tav>
                                      </p:tavLst>
                                    </p:anim>
                                    <p:animEffect transition="in" filter="fade">
                                      <p:cBhvr>
                                        <p:cTn id="46" dur="1000"/>
                                        <p:tgtEl>
                                          <p:spTgt spid="716810"/>
                                        </p:tgtEl>
                                      </p:cBhvr>
                                    </p:animEffect>
                                  </p:childTnLst>
                                </p:cTn>
                              </p:par>
                              <p:par>
                                <p:cTn id="47" presetID="55" presetClass="entr" presetSubtype="0" fill="hold" nodeType="withEffect">
                                  <p:stCondLst>
                                    <p:cond delay="0"/>
                                  </p:stCondLst>
                                  <p:childTnLst>
                                    <p:set>
                                      <p:cBhvr>
                                        <p:cTn id="48" dur="1" fill="hold">
                                          <p:stCondLst>
                                            <p:cond delay="0"/>
                                          </p:stCondLst>
                                        </p:cTn>
                                        <p:tgtEl>
                                          <p:spTgt spid="716811"/>
                                        </p:tgtEl>
                                        <p:attrNameLst>
                                          <p:attrName>style.visibility</p:attrName>
                                        </p:attrNameLst>
                                      </p:cBhvr>
                                      <p:to>
                                        <p:strVal val="visible"/>
                                      </p:to>
                                    </p:set>
                                    <p:anim calcmode="lin" valueType="num">
                                      <p:cBhvr>
                                        <p:cTn id="49" dur="1000" fill="hold"/>
                                        <p:tgtEl>
                                          <p:spTgt spid="716811"/>
                                        </p:tgtEl>
                                        <p:attrNameLst>
                                          <p:attrName>ppt_w</p:attrName>
                                        </p:attrNameLst>
                                      </p:cBhvr>
                                      <p:tavLst>
                                        <p:tav tm="0">
                                          <p:val>
                                            <p:strVal val="#ppt_w*0.70"/>
                                          </p:val>
                                        </p:tav>
                                        <p:tav tm="100000">
                                          <p:val>
                                            <p:strVal val="#ppt_w"/>
                                          </p:val>
                                        </p:tav>
                                      </p:tavLst>
                                    </p:anim>
                                    <p:anim calcmode="lin" valueType="num">
                                      <p:cBhvr>
                                        <p:cTn id="50" dur="1000" fill="hold"/>
                                        <p:tgtEl>
                                          <p:spTgt spid="716811"/>
                                        </p:tgtEl>
                                        <p:attrNameLst>
                                          <p:attrName>ppt_h</p:attrName>
                                        </p:attrNameLst>
                                      </p:cBhvr>
                                      <p:tavLst>
                                        <p:tav tm="0">
                                          <p:val>
                                            <p:strVal val="#ppt_h"/>
                                          </p:val>
                                        </p:tav>
                                        <p:tav tm="100000">
                                          <p:val>
                                            <p:strVal val="#ppt_h"/>
                                          </p:val>
                                        </p:tav>
                                      </p:tavLst>
                                    </p:anim>
                                    <p:animEffect transition="in" filter="fade">
                                      <p:cBhvr>
                                        <p:cTn id="51" dur="1000"/>
                                        <p:tgtEl>
                                          <p:spTgt spid="716811"/>
                                        </p:tgtEl>
                                      </p:cBhvr>
                                    </p:animEffect>
                                  </p:childTnLst>
                                </p:cTn>
                              </p:par>
                              <p:par>
                                <p:cTn id="52" presetID="55" presetClass="entr" presetSubtype="0" fill="hold" nodeType="withEffect">
                                  <p:stCondLst>
                                    <p:cond delay="0"/>
                                  </p:stCondLst>
                                  <p:childTnLst>
                                    <p:set>
                                      <p:cBhvr>
                                        <p:cTn id="53" dur="1" fill="hold">
                                          <p:stCondLst>
                                            <p:cond delay="0"/>
                                          </p:stCondLst>
                                        </p:cTn>
                                        <p:tgtEl>
                                          <p:spTgt spid="716812"/>
                                        </p:tgtEl>
                                        <p:attrNameLst>
                                          <p:attrName>style.visibility</p:attrName>
                                        </p:attrNameLst>
                                      </p:cBhvr>
                                      <p:to>
                                        <p:strVal val="visible"/>
                                      </p:to>
                                    </p:set>
                                    <p:anim calcmode="lin" valueType="num">
                                      <p:cBhvr>
                                        <p:cTn id="54" dur="1000" fill="hold"/>
                                        <p:tgtEl>
                                          <p:spTgt spid="716812"/>
                                        </p:tgtEl>
                                        <p:attrNameLst>
                                          <p:attrName>ppt_w</p:attrName>
                                        </p:attrNameLst>
                                      </p:cBhvr>
                                      <p:tavLst>
                                        <p:tav tm="0">
                                          <p:val>
                                            <p:strVal val="#ppt_w*0.70"/>
                                          </p:val>
                                        </p:tav>
                                        <p:tav tm="100000">
                                          <p:val>
                                            <p:strVal val="#ppt_w"/>
                                          </p:val>
                                        </p:tav>
                                      </p:tavLst>
                                    </p:anim>
                                    <p:anim calcmode="lin" valueType="num">
                                      <p:cBhvr>
                                        <p:cTn id="55" dur="1000" fill="hold"/>
                                        <p:tgtEl>
                                          <p:spTgt spid="716812"/>
                                        </p:tgtEl>
                                        <p:attrNameLst>
                                          <p:attrName>ppt_h</p:attrName>
                                        </p:attrNameLst>
                                      </p:cBhvr>
                                      <p:tavLst>
                                        <p:tav tm="0">
                                          <p:val>
                                            <p:strVal val="#ppt_h"/>
                                          </p:val>
                                        </p:tav>
                                        <p:tav tm="100000">
                                          <p:val>
                                            <p:strVal val="#ppt_h"/>
                                          </p:val>
                                        </p:tav>
                                      </p:tavLst>
                                    </p:anim>
                                    <p:animEffect transition="in" filter="fade">
                                      <p:cBhvr>
                                        <p:cTn id="56" dur="1000"/>
                                        <p:tgtEl>
                                          <p:spTgt spid="716812"/>
                                        </p:tgtEl>
                                      </p:cBhvr>
                                    </p:animEffect>
                                  </p:childTnLst>
                                </p:cTn>
                              </p:par>
                              <p:par>
                                <p:cTn id="57" presetID="55" presetClass="entr" presetSubtype="0" fill="hold" nodeType="withEffect">
                                  <p:stCondLst>
                                    <p:cond delay="0"/>
                                  </p:stCondLst>
                                  <p:childTnLst>
                                    <p:set>
                                      <p:cBhvr>
                                        <p:cTn id="58" dur="1" fill="hold">
                                          <p:stCondLst>
                                            <p:cond delay="0"/>
                                          </p:stCondLst>
                                        </p:cTn>
                                        <p:tgtEl>
                                          <p:spTgt spid="716813"/>
                                        </p:tgtEl>
                                        <p:attrNameLst>
                                          <p:attrName>style.visibility</p:attrName>
                                        </p:attrNameLst>
                                      </p:cBhvr>
                                      <p:to>
                                        <p:strVal val="visible"/>
                                      </p:to>
                                    </p:set>
                                    <p:anim calcmode="lin" valueType="num">
                                      <p:cBhvr>
                                        <p:cTn id="59" dur="1000" fill="hold"/>
                                        <p:tgtEl>
                                          <p:spTgt spid="716813"/>
                                        </p:tgtEl>
                                        <p:attrNameLst>
                                          <p:attrName>ppt_w</p:attrName>
                                        </p:attrNameLst>
                                      </p:cBhvr>
                                      <p:tavLst>
                                        <p:tav tm="0">
                                          <p:val>
                                            <p:strVal val="#ppt_w*0.70"/>
                                          </p:val>
                                        </p:tav>
                                        <p:tav tm="100000">
                                          <p:val>
                                            <p:strVal val="#ppt_w"/>
                                          </p:val>
                                        </p:tav>
                                      </p:tavLst>
                                    </p:anim>
                                    <p:anim calcmode="lin" valueType="num">
                                      <p:cBhvr>
                                        <p:cTn id="60" dur="1000" fill="hold"/>
                                        <p:tgtEl>
                                          <p:spTgt spid="716813"/>
                                        </p:tgtEl>
                                        <p:attrNameLst>
                                          <p:attrName>ppt_h</p:attrName>
                                        </p:attrNameLst>
                                      </p:cBhvr>
                                      <p:tavLst>
                                        <p:tav tm="0">
                                          <p:val>
                                            <p:strVal val="#ppt_h"/>
                                          </p:val>
                                        </p:tav>
                                        <p:tav tm="100000">
                                          <p:val>
                                            <p:strVal val="#ppt_h"/>
                                          </p:val>
                                        </p:tav>
                                      </p:tavLst>
                                    </p:anim>
                                    <p:animEffect transition="in" filter="fade">
                                      <p:cBhvr>
                                        <p:cTn id="61" dur="1000"/>
                                        <p:tgtEl>
                                          <p:spTgt spid="716813"/>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716818"/>
                                        </p:tgtEl>
                                        <p:attrNameLst>
                                          <p:attrName>style.visibility</p:attrName>
                                        </p:attrNameLst>
                                      </p:cBhvr>
                                      <p:to>
                                        <p:strVal val="visible"/>
                                      </p:to>
                                    </p:set>
                                    <p:anim calcmode="lin" valueType="num">
                                      <p:cBhvr>
                                        <p:cTn id="64" dur="1000" fill="hold"/>
                                        <p:tgtEl>
                                          <p:spTgt spid="716818"/>
                                        </p:tgtEl>
                                        <p:attrNameLst>
                                          <p:attrName>ppt_w</p:attrName>
                                        </p:attrNameLst>
                                      </p:cBhvr>
                                      <p:tavLst>
                                        <p:tav tm="0">
                                          <p:val>
                                            <p:strVal val="#ppt_w*0.70"/>
                                          </p:val>
                                        </p:tav>
                                        <p:tav tm="100000">
                                          <p:val>
                                            <p:strVal val="#ppt_w"/>
                                          </p:val>
                                        </p:tav>
                                      </p:tavLst>
                                    </p:anim>
                                    <p:anim calcmode="lin" valueType="num">
                                      <p:cBhvr>
                                        <p:cTn id="65" dur="1000" fill="hold"/>
                                        <p:tgtEl>
                                          <p:spTgt spid="716818"/>
                                        </p:tgtEl>
                                        <p:attrNameLst>
                                          <p:attrName>ppt_h</p:attrName>
                                        </p:attrNameLst>
                                      </p:cBhvr>
                                      <p:tavLst>
                                        <p:tav tm="0">
                                          <p:val>
                                            <p:strVal val="#ppt_h"/>
                                          </p:val>
                                        </p:tav>
                                        <p:tav tm="100000">
                                          <p:val>
                                            <p:strVal val="#ppt_h"/>
                                          </p:val>
                                        </p:tav>
                                      </p:tavLst>
                                    </p:anim>
                                    <p:animEffect transition="in" filter="fade">
                                      <p:cBhvr>
                                        <p:cTn id="66" dur="1000"/>
                                        <p:tgtEl>
                                          <p:spTgt spid="716818"/>
                                        </p:tgtEl>
                                      </p:cBhvr>
                                    </p:animEffect>
                                  </p:childTnLst>
                                </p:cTn>
                              </p:par>
                              <p:par>
                                <p:cTn id="67" presetID="55" presetClass="entr" presetSubtype="0" fill="hold" nodeType="withEffect">
                                  <p:stCondLst>
                                    <p:cond delay="0"/>
                                  </p:stCondLst>
                                  <p:childTnLst>
                                    <p:set>
                                      <p:cBhvr>
                                        <p:cTn id="68" dur="1" fill="hold">
                                          <p:stCondLst>
                                            <p:cond delay="0"/>
                                          </p:stCondLst>
                                        </p:cTn>
                                        <p:tgtEl>
                                          <p:spTgt spid="716824"/>
                                        </p:tgtEl>
                                        <p:attrNameLst>
                                          <p:attrName>style.visibility</p:attrName>
                                        </p:attrNameLst>
                                      </p:cBhvr>
                                      <p:to>
                                        <p:strVal val="visible"/>
                                      </p:to>
                                    </p:set>
                                    <p:anim calcmode="lin" valueType="num">
                                      <p:cBhvr>
                                        <p:cTn id="69" dur="1000" fill="hold"/>
                                        <p:tgtEl>
                                          <p:spTgt spid="716824"/>
                                        </p:tgtEl>
                                        <p:attrNameLst>
                                          <p:attrName>ppt_w</p:attrName>
                                        </p:attrNameLst>
                                      </p:cBhvr>
                                      <p:tavLst>
                                        <p:tav tm="0">
                                          <p:val>
                                            <p:strVal val="#ppt_w*0.70"/>
                                          </p:val>
                                        </p:tav>
                                        <p:tav tm="100000">
                                          <p:val>
                                            <p:strVal val="#ppt_w"/>
                                          </p:val>
                                        </p:tav>
                                      </p:tavLst>
                                    </p:anim>
                                    <p:anim calcmode="lin" valueType="num">
                                      <p:cBhvr>
                                        <p:cTn id="70" dur="1000" fill="hold"/>
                                        <p:tgtEl>
                                          <p:spTgt spid="716824"/>
                                        </p:tgtEl>
                                        <p:attrNameLst>
                                          <p:attrName>ppt_h</p:attrName>
                                        </p:attrNameLst>
                                      </p:cBhvr>
                                      <p:tavLst>
                                        <p:tav tm="0">
                                          <p:val>
                                            <p:strVal val="#ppt_h"/>
                                          </p:val>
                                        </p:tav>
                                        <p:tav tm="100000">
                                          <p:val>
                                            <p:strVal val="#ppt_h"/>
                                          </p:val>
                                        </p:tav>
                                      </p:tavLst>
                                    </p:anim>
                                    <p:animEffect transition="in" filter="fade">
                                      <p:cBhvr>
                                        <p:cTn id="71" dur="1000"/>
                                        <p:tgtEl>
                                          <p:spTgt spid="71682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716807"/>
                                        </p:tgtEl>
                                        <p:attrNameLst>
                                          <p:attrName>style.visibility</p:attrName>
                                        </p:attrNameLst>
                                      </p:cBhvr>
                                      <p:to>
                                        <p:strVal val="visible"/>
                                      </p:to>
                                    </p:set>
                                    <p:anim calcmode="lin" valueType="num">
                                      <p:cBhvr>
                                        <p:cTn id="76" dur="1000" fill="hold"/>
                                        <p:tgtEl>
                                          <p:spTgt spid="716807"/>
                                        </p:tgtEl>
                                        <p:attrNameLst>
                                          <p:attrName>ppt_w</p:attrName>
                                        </p:attrNameLst>
                                      </p:cBhvr>
                                      <p:tavLst>
                                        <p:tav tm="0">
                                          <p:val>
                                            <p:strVal val="#ppt_w*0.70"/>
                                          </p:val>
                                        </p:tav>
                                        <p:tav tm="100000">
                                          <p:val>
                                            <p:strVal val="#ppt_w"/>
                                          </p:val>
                                        </p:tav>
                                      </p:tavLst>
                                    </p:anim>
                                    <p:anim calcmode="lin" valueType="num">
                                      <p:cBhvr>
                                        <p:cTn id="77" dur="1000" fill="hold"/>
                                        <p:tgtEl>
                                          <p:spTgt spid="716807"/>
                                        </p:tgtEl>
                                        <p:attrNameLst>
                                          <p:attrName>ppt_h</p:attrName>
                                        </p:attrNameLst>
                                      </p:cBhvr>
                                      <p:tavLst>
                                        <p:tav tm="0">
                                          <p:val>
                                            <p:strVal val="#ppt_h"/>
                                          </p:val>
                                        </p:tav>
                                        <p:tav tm="100000">
                                          <p:val>
                                            <p:strVal val="#ppt_h"/>
                                          </p:val>
                                        </p:tav>
                                      </p:tavLst>
                                    </p:anim>
                                    <p:animEffect transition="in" filter="fade">
                                      <p:cBhvr>
                                        <p:cTn id="78" dur="1000"/>
                                        <p:tgtEl>
                                          <p:spTgt spid="716807"/>
                                        </p:tgtEl>
                                      </p:cBhvr>
                                    </p:animEffect>
                                  </p:childTnLst>
                                </p:cTn>
                              </p:par>
                              <p:par>
                                <p:cTn id="79" presetID="55" presetClass="entr" presetSubtype="0" fill="hold" nodeType="withEffect">
                                  <p:stCondLst>
                                    <p:cond delay="0"/>
                                  </p:stCondLst>
                                  <p:childTnLst>
                                    <p:set>
                                      <p:cBhvr>
                                        <p:cTn id="80" dur="1" fill="hold">
                                          <p:stCondLst>
                                            <p:cond delay="0"/>
                                          </p:stCondLst>
                                        </p:cTn>
                                        <p:tgtEl>
                                          <p:spTgt spid="716814"/>
                                        </p:tgtEl>
                                        <p:attrNameLst>
                                          <p:attrName>style.visibility</p:attrName>
                                        </p:attrNameLst>
                                      </p:cBhvr>
                                      <p:to>
                                        <p:strVal val="visible"/>
                                      </p:to>
                                    </p:set>
                                    <p:anim calcmode="lin" valueType="num">
                                      <p:cBhvr>
                                        <p:cTn id="81" dur="1000" fill="hold"/>
                                        <p:tgtEl>
                                          <p:spTgt spid="716814"/>
                                        </p:tgtEl>
                                        <p:attrNameLst>
                                          <p:attrName>ppt_w</p:attrName>
                                        </p:attrNameLst>
                                      </p:cBhvr>
                                      <p:tavLst>
                                        <p:tav tm="0">
                                          <p:val>
                                            <p:strVal val="#ppt_w*0.70"/>
                                          </p:val>
                                        </p:tav>
                                        <p:tav tm="100000">
                                          <p:val>
                                            <p:strVal val="#ppt_w"/>
                                          </p:val>
                                        </p:tav>
                                      </p:tavLst>
                                    </p:anim>
                                    <p:anim calcmode="lin" valueType="num">
                                      <p:cBhvr>
                                        <p:cTn id="82" dur="1000" fill="hold"/>
                                        <p:tgtEl>
                                          <p:spTgt spid="716814"/>
                                        </p:tgtEl>
                                        <p:attrNameLst>
                                          <p:attrName>ppt_h</p:attrName>
                                        </p:attrNameLst>
                                      </p:cBhvr>
                                      <p:tavLst>
                                        <p:tav tm="0">
                                          <p:val>
                                            <p:strVal val="#ppt_h"/>
                                          </p:val>
                                        </p:tav>
                                        <p:tav tm="100000">
                                          <p:val>
                                            <p:strVal val="#ppt_h"/>
                                          </p:val>
                                        </p:tav>
                                      </p:tavLst>
                                    </p:anim>
                                    <p:animEffect transition="in" filter="fade">
                                      <p:cBhvr>
                                        <p:cTn id="83" dur="1000"/>
                                        <p:tgtEl>
                                          <p:spTgt spid="716814"/>
                                        </p:tgtEl>
                                      </p:cBhvr>
                                    </p:animEffect>
                                  </p:childTnLst>
                                </p:cTn>
                              </p:par>
                              <p:par>
                                <p:cTn id="84" presetID="55" presetClass="entr" presetSubtype="0" fill="hold" grpId="0" nodeType="withEffect">
                                  <p:stCondLst>
                                    <p:cond delay="0"/>
                                  </p:stCondLst>
                                  <p:childTnLst>
                                    <p:set>
                                      <p:cBhvr>
                                        <p:cTn id="85" dur="1" fill="hold">
                                          <p:stCondLst>
                                            <p:cond delay="0"/>
                                          </p:stCondLst>
                                        </p:cTn>
                                        <p:tgtEl>
                                          <p:spTgt spid="716820"/>
                                        </p:tgtEl>
                                        <p:attrNameLst>
                                          <p:attrName>style.visibility</p:attrName>
                                        </p:attrNameLst>
                                      </p:cBhvr>
                                      <p:to>
                                        <p:strVal val="visible"/>
                                      </p:to>
                                    </p:set>
                                    <p:anim calcmode="lin" valueType="num">
                                      <p:cBhvr>
                                        <p:cTn id="86" dur="1000" fill="hold"/>
                                        <p:tgtEl>
                                          <p:spTgt spid="716820"/>
                                        </p:tgtEl>
                                        <p:attrNameLst>
                                          <p:attrName>ppt_w</p:attrName>
                                        </p:attrNameLst>
                                      </p:cBhvr>
                                      <p:tavLst>
                                        <p:tav tm="0">
                                          <p:val>
                                            <p:strVal val="#ppt_w*0.70"/>
                                          </p:val>
                                        </p:tav>
                                        <p:tav tm="100000">
                                          <p:val>
                                            <p:strVal val="#ppt_w"/>
                                          </p:val>
                                        </p:tav>
                                      </p:tavLst>
                                    </p:anim>
                                    <p:anim calcmode="lin" valueType="num">
                                      <p:cBhvr>
                                        <p:cTn id="87" dur="1000" fill="hold"/>
                                        <p:tgtEl>
                                          <p:spTgt spid="716820"/>
                                        </p:tgtEl>
                                        <p:attrNameLst>
                                          <p:attrName>ppt_h</p:attrName>
                                        </p:attrNameLst>
                                      </p:cBhvr>
                                      <p:tavLst>
                                        <p:tav tm="0">
                                          <p:val>
                                            <p:strVal val="#ppt_h"/>
                                          </p:val>
                                        </p:tav>
                                        <p:tav tm="100000">
                                          <p:val>
                                            <p:strVal val="#ppt_h"/>
                                          </p:val>
                                        </p:tav>
                                      </p:tavLst>
                                    </p:anim>
                                    <p:animEffect transition="in" filter="fade">
                                      <p:cBhvr>
                                        <p:cTn id="88" dur="1000"/>
                                        <p:tgtEl>
                                          <p:spTgt spid="716820"/>
                                        </p:tgtEl>
                                      </p:cBhvr>
                                    </p:animEffect>
                                  </p:childTnLst>
                                </p:cTn>
                              </p:par>
                              <p:par>
                                <p:cTn id="89" presetID="55" presetClass="entr" presetSubtype="0" fill="hold" nodeType="withEffect">
                                  <p:stCondLst>
                                    <p:cond delay="0"/>
                                  </p:stCondLst>
                                  <p:childTnLst>
                                    <p:set>
                                      <p:cBhvr>
                                        <p:cTn id="90" dur="1" fill="hold">
                                          <p:stCondLst>
                                            <p:cond delay="0"/>
                                          </p:stCondLst>
                                        </p:cTn>
                                        <p:tgtEl>
                                          <p:spTgt spid="716823"/>
                                        </p:tgtEl>
                                        <p:attrNameLst>
                                          <p:attrName>style.visibility</p:attrName>
                                        </p:attrNameLst>
                                      </p:cBhvr>
                                      <p:to>
                                        <p:strVal val="visible"/>
                                      </p:to>
                                    </p:set>
                                    <p:anim calcmode="lin" valueType="num">
                                      <p:cBhvr>
                                        <p:cTn id="91" dur="1000" fill="hold"/>
                                        <p:tgtEl>
                                          <p:spTgt spid="716823"/>
                                        </p:tgtEl>
                                        <p:attrNameLst>
                                          <p:attrName>ppt_w</p:attrName>
                                        </p:attrNameLst>
                                      </p:cBhvr>
                                      <p:tavLst>
                                        <p:tav tm="0">
                                          <p:val>
                                            <p:strVal val="#ppt_w*0.70"/>
                                          </p:val>
                                        </p:tav>
                                        <p:tav tm="100000">
                                          <p:val>
                                            <p:strVal val="#ppt_w"/>
                                          </p:val>
                                        </p:tav>
                                      </p:tavLst>
                                    </p:anim>
                                    <p:anim calcmode="lin" valueType="num">
                                      <p:cBhvr>
                                        <p:cTn id="92" dur="1000" fill="hold"/>
                                        <p:tgtEl>
                                          <p:spTgt spid="716823"/>
                                        </p:tgtEl>
                                        <p:attrNameLst>
                                          <p:attrName>ppt_h</p:attrName>
                                        </p:attrNameLst>
                                      </p:cBhvr>
                                      <p:tavLst>
                                        <p:tav tm="0">
                                          <p:val>
                                            <p:strVal val="#ppt_h"/>
                                          </p:val>
                                        </p:tav>
                                        <p:tav tm="100000">
                                          <p:val>
                                            <p:strVal val="#ppt_h"/>
                                          </p:val>
                                        </p:tav>
                                      </p:tavLst>
                                    </p:anim>
                                    <p:animEffect transition="in" filter="fade">
                                      <p:cBhvr>
                                        <p:cTn id="93" dur="1000"/>
                                        <p:tgtEl>
                                          <p:spTgt spid="71682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5" presetClass="entr" presetSubtype="0" fill="hold" grpId="0" nodeType="clickEffect">
                                  <p:stCondLst>
                                    <p:cond delay="0"/>
                                  </p:stCondLst>
                                  <p:childTnLst>
                                    <p:set>
                                      <p:cBhvr>
                                        <p:cTn id="97" dur="1" fill="hold">
                                          <p:stCondLst>
                                            <p:cond delay="0"/>
                                          </p:stCondLst>
                                        </p:cTn>
                                        <p:tgtEl>
                                          <p:spTgt spid="716808"/>
                                        </p:tgtEl>
                                        <p:attrNameLst>
                                          <p:attrName>style.visibility</p:attrName>
                                        </p:attrNameLst>
                                      </p:cBhvr>
                                      <p:to>
                                        <p:strVal val="visible"/>
                                      </p:to>
                                    </p:set>
                                    <p:anim calcmode="lin" valueType="num">
                                      <p:cBhvr>
                                        <p:cTn id="98" dur="1000" fill="hold"/>
                                        <p:tgtEl>
                                          <p:spTgt spid="716808"/>
                                        </p:tgtEl>
                                        <p:attrNameLst>
                                          <p:attrName>ppt_w</p:attrName>
                                        </p:attrNameLst>
                                      </p:cBhvr>
                                      <p:tavLst>
                                        <p:tav tm="0">
                                          <p:val>
                                            <p:strVal val="#ppt_w*0.70"/>
                                          </p:val>
                                        </p:tav>
                                        <p:tav tm="100000">
                                          <p:val>
                                            <p:strVal val="#ppt_w"/>
                                          </p:val>
                                        </p:tav>
                                      </p:tavLst>
                                    </p:anim>
                                    <p:anim calcmode="lin" valueType="num">
                                      <p:cBhvr>
                                        <p:cTn id="99" dur="1000" fill="hold"/>
                                        <p:tgtEl>
                                          <p:spTgt spid="716808"/>
                                        </p:tgtEl>
                                        <p:attrNameLst>
                                          <p:attrName>ppt_h</p:attrName>
                                        </p:attrNameLst>
                                      </p:cBhvr>
                                      <p:tavLst>
                                        <p:tav tm="0">
                                          <p:val>
                                            <p:strVal val="#ppt_h"/>
                                          </p:val>
                                        </p:tav>
                                        <p:tav tm="100000">
                                          <p:val>
                                            <p:strVal val="#ppt_h"/>
                                          </p:val>
                                        </p:tav>
                                      </p:tavLst>
                                    </p:anim>
                                    <p:animEffect transition="in" filter="fade">
                                      <p:cBhvr>
                                        <p:cTn id="100" dur="1000"/>
                                        <p:tgtEl>
                                          <p:spTgt spid="716808"/>
                                        </p:tgtEl>
                                      </p:cBhvr>
                                    </p:animEffect>
                                  </p:childTnLst>
                                </p:cTn>
                              </p:par>
                              <p:par>
                                <p:cTn id="101" presetID="55" presetClass="entr" presetSubtype="0" fill="hold" nodeType="withEffect">
                                  <p:stCondLst>
                                    <p:cond delay="0"/>
                                  </p:stCondLst>
                                  <p:childTnLst>
                                    <p:set>
                                      <p:cBhvr>
                                        <p:cTn id="102" dur="1" fill="hold">
                                          <p:stCondLst>
                                            <p:cond delay="0"/>
                                          </p:stCondLst>
                                        </p:cTn>
                                        <p:tgtEl>
                                          <p:spTgt spid="716815"/>
                                        </p:tgtEl>
                                        <p:attrNameLst>
                                          <p:attrName>style.visibility</p:attrName>
                                        </p:attrNameLst>
                                      </p:cBhvr>
                                      <p:to>
                                        <p:strVal val="visible"/>
                                      </p:to>
                                    </p:set>
                                    <p:anim calcmode="lin" valueType="num">
                                      <p:cBhvr>
                                        <p:cTn id="103" dur="1000" fill="hold"/>
                                        <p:tgtEl>
                                          <p:spTgt spid="716815"/>
                                        </p:tgtEl>
                                        <p:attrNameLst>
                                          <p:attrName>ppt_w</p:attrName>
                                        </p:attrNameLst>
                                      </p:cBhvr>
                                      <p:tavLst>
                                        <p:tav tm="0">
                                          <p:val>
                                            <p:strVal val="#ppt_w*0.70"/>
                                          </p:val>
                                        </p:tav>
                                        <p:tav tm="100000">
                                          <p:val>
                                            <p:strVal val="#ppt_w"/>
                                          </p:val>
                                        </p:tav>
                                      </p:tavLst>
                                    </p:anim>
                                    <p:anim calcmode="lin" valueType="num">
                                      <p:cBhvr>
                                        <p:cTn id="104" dur="1000" fill="hold"/>
                                        <p:tgtEl>
                                          <p:spTgt spid="716815"/>
                                        </p:tgtEl>
                                        <p:attrNameLst>
                                          <p:attrName>ppt_h</p:attrName>
                                        </p:attrNameLst>
                                      </p:cBhvr>
                                      <p:tavLst>
                                        <p:tav tm="0">
                                          <p:val>
                                            <p:strVal val="#ppt_h"/>
                                          </p:val>
                                        </p:tav>
                                        <p:tav tm="100000">
                                          <p:val>
                                            <p:strVal val="#ppt_h"/>
                                          </p:val>
                                        </p:tav>
                                      </p:tavLst>
                                    </p:anim>
                                    <p:animEffect transition="in" filter="fade">
                                      <p:cBhvr>
                                        <p:cTn id="105" dur="1000"/>
                                        <p:tgtEl>
                                          <p:spTgt spid="716815"/>
                                        </p:tgtEl>
                                      </p:cBhvr>
                                    </p:animEffect>
                                  </p:childTnLst>
                                </p:cTn>
                              </p:par>
                              <p:par>
                                <p:cTn id="106" presetID="55" presetClass="entr" presetSubtype="0" fill="hold" grpId="0" nodeType="withEffect">
                                  <p:stCondLst>
                                    <p:cond delay="0"/>
                                  </p:stCondLst>
                                  <p:childTnLst>
                                    <p:set>
                                      <p:cBhvr>
                                        <p:cTn id="107" dur="1" fill="hold">
                                          <p:stCondLst>
                                            <p:cond delay="0"/>
                                          </p:stCondLst>
                                        </p:cTn>
                                        <p:tgtEl>
                                          <p:spTgt spid="716819"/>
                                        </p:tgtEl>
                                        <p:attrNameLst>
                                          <p:attrName>style.visibility</p:attrName>
                                        </p:attrNameLst>
                                      </p:cBhvr>
                                      <p:to>
                                        <p:strVal val="visible"/>
                                      </p:to>
                                    </p:set>
                                    <p:anim calcmode="lin" valueType="num">
                                      <p:cBhvr>
                                        <p:cTn id="108" dur="1000" fill="hold"/>
                                        <p:tgtEl>
                                          <p:spTgt spid="716819"/>
                                        </p:tgtEl>
                                        <p:attrNameLst>
                                          <p:attrName>ppt_w</p:attrName>
                                        </p:attrNameLst>
                                      </p:cBhvr>
                                      <p:tavLst>
                                        <p:tav tm="0">
                                          <p:val>
                                            <p:strVal val="#ppt_w*0.70"/>
                                          </p:val>
                                        </p:tav>
                                        <p:tav tm="100000">
                                          <p:val>
                                            <p:strVal val="#ppt_w"/>
                                          </p:val>
                                        </p:tav>
                                      </p:tavLst>
                                    </p:anim>
                                    <p:anim calcmode="lin" valueType="num">
                                      <p:cBhvr>
                                        <p:cTn id="109" dur="1000" fill="hold"/>
                                        <p:tgtEl>
                                          <p:spTgt spid="716819"/>
                                        </p:tgtEl>
                                        <p:attrNameLst>
                                          <p:attrName>ppt_h</p:attrName>
                                        </p:attrNameLst>
                                      </p:cBhvr>
                                      <p:tavLst>
                                        <p:tav tm="0">
                                          <p:val>
                                            <p:strVal val="#ppt_h"/>
                                          </p:val>
                                        </p:tav>
                                        <p:tav tm="100000">
                                          <p:val>
                                            <p:strVal val="#ppt_h"/>
                                          </p:val>
                                        </p:tav>
                                      </p:tavLst>
                                    </p:anim>
                                    <p:animEffect transition="in" filter="fade">
                                      <p:cBhvr>
                                        <p:cTn id="110" dur="1000"/>
                                        <p:tgtEl>
                                          <p:spTgt spid="716819"/>
                                        </p:tgtEl>
                                      </p:cBhvr>
                                    </p:animEffect>
                                  </p:childTnLst>
                                </p:cTn>
                              </p:par>
                              <p:par>
                                <p:cTn id="111" presetID="55" presetClass="entr" presetSubtype="0" fill="hold" nodeType="withEffect">
                                  <p:stCondLst>
                                    <p:cond delay="0"/>
                                  </p:stCondLst>
                                  <p:childTnLst>
                                    <p:set>
                                      <p:cBhvr>
                                        <p:cTn id="112" dur="1" fill="hold">
                                          <p:stCondLst>
                                            <p:cond delay="0"/>
                                          </p:stCondLst>
                                        </p:cTn>
                                        <p:tgtEl>
                                          <p:spTgt spid="716822"/>
                                        </p:tgtEl>
                                        <p:attrNameLst>
                                          <p:attrName>style.visibility</p:attrName>
                                        </p:attrNameLst>
                                      </p:cBhvr>
                                      <p:to>
                                        <p:strVal val="visible"/>
                                      </p:to>
                                    </p:set>
                                    <p:anim calcmode="lin" valueType="num">
                                      <p:cBhvr>
                                        <p:cTn id="113" dur="1000" fill="hold"/>
                                        <p:tgtEl>
                                          <p:spTgt spid="716822"/>
                                        </p:tgtEl>
                                        <p:attrNameLst>
                                          <p:attrName>ppt_w</p:attrName>
                                        </p:attrNameLst>
                                      </p:cBhvr>
                                      <p:tavLst>
                                        <p:tav tm="0">
                                          <p:val>
                                            <p:strVal val="#ppt_w*0.70"/>
                                          </p:val>
                                        </p:tav>
                                        <p:tav tm="100000">
                                          <p:val>
                                            <p:strVal val="#ppt_w"/>
                                          </p:val>
                                        </p:tav>
                                      </p:tavLst>
                                    </p:anim>
                                    <p:anim calcmode="lin" valueType="num">
                                      <p:cBhvr>
                                        <p:cTn id="114" dur="1000" fill="hold"/>
                                        <p:tgtEl>
                                          <p:spTgt spid="716822"/>
                                        </p:tgtEl>
                                        <p:attrNameLst>
                                          <p:attrName>ppt_h</p:attrName>
                                        </p:attrNameLst>
                                      </p:cBhvr>
                                      <p:tavLst>
                                        <p:tav tm="0">
                                          <p:val>
                                            <p:strVal val="#ppt_h"/>
                                          </p:val>
                                        </p:tav>
                                        <p:tav tm="100000">
                                          <p:val>
                                            <p:strVal val="#ppt_h"/>
                                          </p:val>
                                        </p:tav>
                                      </p:tavLst>
                                    </p:anim>
                                    <p:animEffect transition="in" filter="fade">
                                      <p:cBhvr>
                                        <p:cTn id="115" dur="1000"/>
                                        <p:tgtEl>
                                          <p:spTgt spid="716822"/>
                                        </p:tgtEl>
                                      </p:cBhvr>
                                    </p:animEffect>
                                  </p:childTnLst>
                                </p:cTn>
                              </p:par>
                              <p:par>
                                <p:cTn id="116" presetID="55" presetClass="entr" presetSubtype="0" fill="hold" nodeType="withEffect">
                                  <p:stCondLst>
                                    <p:cond delay="0"/>
                                  </p:stCondLst>
                                  <p:childTnLst>
                                    <p:set>
                                      <p:cBhvr>
                                        <p:cTn id="117" dur="1" fill="hold">
                                          <p:stCondLst>
                                            <p:cond delay="0"/>
                                          </p:stCondLst>
                                        </p:cTn>
                                        <p:tgtEl>
                                          <p:spTgt spid="716821"/>
                                        </p:tgtEl>
                                        <p:attrNameLst>
                                          <p:attrName>style.visibility</p:attrName>
                                        </p:attrNameLst>
                                      </p:cBhvr>
                                      <p:to>
                                        <p:strVal val="visible"/>
                                      </p:to>
                                    </p:set>
                                    <p:anim calcmode="lin" valueType="num">
                                      <p:cBhvr>
                                        <p:cTn id="118" dur="1000" fill="hold"/>
                                        <p:tgtEl>
                                          <p:spTgt spid="716821"/>
                                        </p:tgtEl>
                                        <p:attrNameLst>
                                          <p:attrName>ppt_w</p:attrName>
                                        </p:attrNameLst>
                                      </p:cBhvr>
                                      <p:tavLst>
                                        <p:tav tm="0">
                                          <p:val>
                                            <p:strVal val="#ppt_w*0.70"/>
                                          </p:val>
                                        </p:tav>
                                        <p:tav tm="100000">
                                          <p:val>
                                            <p:strVal val="#ppt_w"/>
                                          </p:val>
                                        </p:tav>
                                      </p:tavLst>
                                    </p:anim>
                                    <p:anim calcmode="lin" valueType="num">
                                      <p:cBhvr>
                                        <p:cTn id="119" dur="1000" fill="hold"/>
                                        <p:tgtEl>
                                          <p:spTgt spid="716821"/>
                                        </p:tgtEl>
                                        <p:attrNameLst>
                                          <p:attrName>ppt_h</p:attrName>
                                        </p:attrNameLst>
                                      </p:cBhvr>
                                      <p:tavLst>
                                        <p:tav tm="0">
                                          <p:val>
                                            <p:strVal val="#ppt_h"/>
                                          </p:val>
                                        </p:tav>
                                        <p:tav tm="100000">
                                          <p:val>
                                            <p:strVal val="#ppt_h"/>
                                          </p:val>
                                        </p:tav>
                                      </p:tavLst>
                                    </p:anim>
                                    <p:animEffect transition="in" filter="fade">
                                      <p:cBhvr>
                                        <p:cTn id="120" dur="1000"/>
                                        <p:tgtEl>
                                          <p:spTgt spid="716821"/>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55" presetClass="entr" presetSubtype="0" fill="hold" grpId="0" nodeType="clickEffect">
                                  <p:stCondLst>
                                    <p:cond delay="0"/>
                                  </p:stCondLst>
                                  <p:childTnLst>
                                    <p:set>
                                      <p:cBhvr>
                                        <p:cTn id="124" dur="1" fill="hold">
                                          <p:stCondLst>
                                            <p:cond delay="0"/>
                                          </p:stCondLst>
                                        </p:cTn>
                                        <p:tgtEl>
                                          <p:spTgt spid="716825"/>
                                        </p:tgtEl>
                                        <p:attrNameLst>
                                          <p:attrName>style.visibility</p:attrName>
                                        </p:attrNameLst>
                                      </p:cBhvr>
                                      <p:to>
                                        <p:strVal val="visible"/>
                                      </p:to>
                                    </p:set>
                                    <p:anim calcmode="lin" valueType="num">
                                      <p:cBhvr>
                                        <p:cTn id="125" dur="1000" fill="hold"/>
                                        <p:tgtEl>
                                          <p:spTgt spid="716825"/>
                                        </p:tgtEl>
                                        <p:attrNameLst>
                                          <p:attrName>ppt_w</p:attrName>
                                        </p:attrNameLst>
                                      </p:cBhvr>
                                      <p:tavLst>
                                        <p:tav tm="0">
                                          <p:val>
                                            <p:strVal val="#ppt_w*0.70"/>
                                          </p:val>
                                        </p:tav>
                                        <p:tav tm="100000">
                                          <p:val>
                                            <p:strVal val="#ppt_w"/>
                                          </p:val>
                                        </p:tav>
                                      </p:tavLst>
                                    </p:anim>
                                    <p:anim calcmode="lin" valueType="num">
                                      <p:cBhvr>
                                        <p:cTn id="126" dur="1000" fill="hold"/>
                                        <p:tgtEl>
                                          <p:spTgt spid="716825"/>
                                        </p:tgtEl>
                                        <p:attrNameLst>
                                          <p:attrName>ppt_h</p:attrName>
                                        </p:attrNameLst>
                                      </p:cBhvr>
                                      <p:tavLst>
                                        <p:tav tm="0">
                                          <p:val>
                                            <p:strVal val="#ppt_h"/>
                                          </p:val>
                                        </p:tav>
                                        <p:tav tm="100000">
                                          <p:val>
                                            <p:strVal val="#ppt_h"/>
                                          </p:val>
                                        </p:tav>
                                      </p:tavLst>
                                    </p:anim>
                                    <p:animEffect transition="in" filter="fade">
                                      <p:cBhvr>
                                        <p:cTn id="127" dur="1000"/>
                                        <p:tgtEl>
                                          <p:spTgt spid="716825"/>
                                        </p:tgtEl>
                                      </p:cBhvr>
                                    </p:animEffect>
                                  </p:childTnLst>
                                </p:cTn>
                              </p:par>
                              <p:par>
                                <p:cTn id="128" presetID="55" presetClass="entr" presetSubtype="0" fill="hold" nodeType="withEffect">
                                  <p:stCondLst>
                                    <p:cond delay="0"/>
                                  </p:stCondLst>
                                  <p:childTnLst>
                                    <p:set>
                                      <p:cBhvr>
                                        <p:cTn id="129" dur="1" fill="hold">
                                          <p:stCondLst>
                                            <p:cond delay="0"/>
                                          </p:stCondLst>
                                        </p:cTn>
                                        <p:tgtEl>
                                          <p:spTgt spid="716826"/>
                                        </p:tgtEl>
                                        <p:attrNameLst>
                                          <p:attrName>style.visibility</p:attrName>
                                        </p:attrNameLst>
                                      </p:cBhvr>
                                      <p:to>
                                        <p:strVal val="visible"/>
                                      </p:to>
                                    </p:set>
                                    <p:anim calcmode="lin" valueType="num">
                                      <p:cBhvr>
                                        <p:cTn id="130" dur="1000" fill="hold"/>
                                        <p:tgtEl>
                                          <p:spTgt spid="716826"/>
                                        </p:tgtEl>
                                        <p:attrNameLst>
                                          <p:attrName>ppt_w</p:attrName>
                                        </p:attrNameLst>
                                      </p:cBhvr>
                                      <p:tavLst>
                                        <p:tav tm="0">
                                          <p:val>
                                            <p:strVal val="#ppt_w*0.70"/>
                                          </p:val>
                                        </p:tav>
                                        <p:tav tm="100000">
                                          <p:val>
                                            <p:strVal val="#ppt_w"/>
                                          </p:val>
                                        </p:tav>
                                      </p:tavLst>
                                    </p:anim>
                                    <p:anim calcmode="lin" valueType="num">
                                      <p:cBhvr>
                                        <p:cTn id="131" dur="1000" fill="hold"/>
                                        <p:tgtEl>
                                          <p:spTgt spid="716826"/>
                                        </p:tgtEl>
                                        <p:attrNameLst>
                                          <p:attrName>ppt_h</p:attrName>
                                        </p:attrNameLst>
                                      </p:cBhvr>
                                      <p:tavLst>
                                        <p:tav tm="0">
                                          <p:val>
                                            <p:strVal val="#ppt_h"/>
                                          </p:val>
                                        </p:tav>
                                        <p:tav tm="100000">
                                          <p:val>
                                            <p:strVal val="#ppt_h"/>
                                          </p:val>
                                        </p:tav>
                                      </p:tavLst>
                                    </p:anim>
                                    <p:animEffect transition="in" filter="fade">
                                      <p:cBhvr>
                                        <p:cTn id="132" dur="1000"/>
                                        <p:tgtEl>
                                          <p:spTgt spid="716826"/>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55" presetClass="entr" presetSubtype="0" fill="hold" grpId="0" nodeType="clickEffect">
                                  <p:stCondLst>
                                    <p:cond delay="0"/>
                                  </p:stCondLst>
                                  <p:childTnLst>
                                    <p:set>
                                      <p:cBhvr>
                                        <p:cTn id="136" dur="1" fill="hold">
                                          <p:stCondLst>
                                            <p:cond delay="0"/>
                                          </p:stCondLst>
                                        </p:cTn>
                                        <p:tgtEl>
                                          <p:spTgt spid="716802"/>
                                        </p:tgtEl>
                                        <p:attrNameLst>
                                          <p:attrName>style.visibility</p:attrName>
                                        </p:attrNameLst>
                                      </p:cBhvr>
                                      <p:to>
                                        <p:strVal val="visible"/>
                                      </p:to>
                                    </p:set>
                                    <p:anim calcmode="lin" valueType="num">
                                      <p:cBhvr>
                                        <p:cTn id="137" dur="1000" fill="hold"/>
                                        <p:tgtEl>
                                          <p:spTgt spid="716802"/>
                                        </p:tgtEl>
                                        <p:attrNameLst>
                                          <p:attrName>ppt_w</p:attrName>
                                        </p:attrNameLst>
                                      </p:cBhvr>
                                      <p:tavLst>
                                        <p:tav tm="0">
                                          <p:val>
                                            <p:strVal val="#ppt_w*0.70"/>
                                          </p:val>
                                        </p:tav>
                                        <p:tav tm="100000">
                                          <p:val>
                                            <p:strVal val="#ppt_w"/>
                                          </p:val>
                                        </p:tav>
                                      </p:tavLst>
                                    </p:anim>
                                    <p:anim calcmode="lin" valueType="num">
                                      <p:cBhvr>
                                        <p:cTn id="138" dur="1000" fill="hold"/>
                                        <p:tgtEl>
                                          <p:spTgt spid="716802"/>
                                        </p:tgtEl>
                                        <p:attrNameLst>
                                          <p:attrName>ppt_h</p:attrName>
                                        </p:attrNameLst>
                                      </p:cBhvr>
                                      <p:tavLst>
                                        <p:tav tm="0">
                                          <p:val>
                                            <p:strVal val="#ppt_h"/>
                                          </p:val>
                                        </p:tav>
                                        <p:tav tm="100000">
                                          <p:val>
                                            <p:strVal val="#ppt_h"/>
                                          </p:val>
                                        </p:tav>
                                      </p:tavLst>
                                    </p:anim>
                                    <p:animEffect transition="in" filter="fade">
                                      <p:cBhvr>
                                        <p:cTn id="139" dur="1000"/>
                                        <p:tgtEl>
                                          <p:spTgt spid="716802"/>
                                        </p:tgtEl>
                                      </p:cBhvr>
                                    </p:animEffect>
                                  </p:childTnLst>
                                </p:cTn>
                              </p:par>
                              <p:par>
                                <p:cTn id="140" presetID="55" presetClass="entr" presetSubtype="0" fill="hold" nodeType="withEffect">
                                  <p:stCondLst>
                                    <p:cond delay="0"/>
                                  </p:stCondLst>
                                  <p:childTnLst>
                                    <p:set>
                                      <p:cBhvr>
                                        <p:cTn id="141" dur="1" fill="hold">
                                          <p:stCondLst>
                                            <p:cond delay="0"/>
                                          </p:stCondLst>
                                        </p:cTn>
                                        <p:tgtEl>
                                          <p:spTgt spid="716827"/>
                                        </p:tgtEl>
                                        <p:attrNameLst>
                                          <p:attrName>style.visibility</p:attrName>
                                        </p:attrNameLst>
                                      </p:cBhvr>
                                      <p:to>
                                        <p:strVal val="visible"/>
                                      </p:to>
                                    </p:set>
                                    <p:anim calcmode="lin" valueType="num">
                                      <p:cBhvr>
                                        <p:cTn id="142" dur="1000" fill="hold"/>
                                        <p:tgtEl>
                                          <p:spTgt spid="716827"/>
                                        </p:tgtEl>
                                        <p:attrNameLst>
                                          <p:attrName>ppt_w</p:attrName>
                                        </p:attrNameLst>
                                      </p:cBhvr>
                                      <p:tavLst>
                                        <p:tav tm="0">
                                          <p:val>
                                            <p:strVal val="#ppt_w*0.70"/>
                                          </p:val>
                                        </p:tav>
                                        <p:tav tm="100000">
                                          <p:val>
                                            <p:strVal val="#ppt_w"/>
                                          </p:val>
                                        </p:tav>
                                      </p:tavLst>
                                    </p:anim>
                                    <p:anim calcmode="lin" valueType="num">
                                      <p:cBhvr>
                                        <p:cTn id="143" dur="1000" fill="hold"/>
                                        <p:tgtEl>
                                          <p:spTgt spid="716827"/>
                                        </p:tgtEl>
                                        <p:attrNameLst>
                                          <p:attrName>ppt_h</p:attrName>
                                        </p:attrNameLst>
                                      </p:cBhvr>
                                      <p:tavLst>
                                        <p:tav tm="0">
                                          <p:val>
                                            <p:strVal val="#ppt_h"/>
                                          </p:val>
                                        </p:tav>
                                        <p:tav tm="100000">
                                          <p:val>
                                            <p:strVal val="#ppt_h"/>
                                          </p:val>
                                        </p:tav>
                                      </p:tavLst>
                                    </p:anim>
                                    <p:animEffect transition="in" filter="fade">
                                      <p:cBhvr>
                                        <p:cTn id="144" dur="1000"/>
                                        <p:tgtEl>
                                          <p:spTgt spid="716827"/>
                                        </p:tgtEl>
                                      </p:cBhvr>
                                    </p:animEffect>
                                  </p:childTnLst>
                                </p:cTn>
                              </p:par>
                              <p:par>
                                <p:cTn id="145" presetID="55" presetClass="entr" presetSubtype="0" fill="hold" nodeType="withEffect">
                                  <p:stCondLst>
                                    <p:cond delay="0"/>
                                  </p:stCondLst>
                                  <p:childTnLst>
                                    <p:set>
                                      <p:cBhvr>
                                        <p:cTn id="146" dur="1" fill="hold">
                                          <p:stCondLst>
                                            <p:cond delay="0"/>
                                          </p:stCondLst>
                                        </p:cTn>
                                        <p:tgtEl>
                                          <p:spTgt spid="716828"/>
                                        </p:tgtEl>
                                        <p:attrNameLst>
                                          <p:attrName>style.visibility</p:attrName>
                                        </p:attrNameLst>
                                      </p:cBhvr>
                                      <p:to>
                                        <p:strVal val="visible"/>
                                      </p:to>
                                    </p:set>
                                    <p:anim calcmode="lin" valueType="num">
                                      <p:cBhvr>
                                        <p:cTn id="147" dur="1000" fill="hold"/>
                                        <p:tgtEl>
                                          <p:spTgt spid="716828"/>
                                        </p:tgtEl>
                                        <p:attrNameLst>
                                          <p:attrName>ppt_w</p:attrName>
                                        </p:attrNameLst>
                                      </p:cBhvr>
                                      <p:tavLst>
                                        <p:tav tm="0">
                                          <p:val>
                                            <p:strVal val="#ppt_w*0.70"/>
                                          </p:val>
                                        </p:tav>
                                        <p:tav tm="100000">
                                          <p:val>
                                            <p:strVal val="#ppt_w"/>
                                          </p:val>
                                        </p:tav>
                                      </p:tavLst>
                                    </p:anim>
                                    <p:anim calcmode="lin" valueType="num">
                                      <p:cBhvr>
                                        <p:cTn id="148" dur="1000" fill="hold"/>
                                        <p:tgtEl>
                                          <p:spTgt spid="716828"/>
                                        </p:tgtEl>
                                        <p:attrNameLst>
                                          <p:attrName>ppt_h</p:attrName>
                                        </p:attrNameLst>
                                      </p:cBhvr>
                                      <p:tavLst>
                                        <p:tav tm="0">
                                          <p:val>
                                            <p:strVal val="#ppt_h"/>
                                          </p:val>
                                        </p:tav>
                                        <p:tav tm="100000">
                                          <p:val>
                                            <p:strVal val="#ppt_h"/>
                                          </p:val>
                                        </p:tav>
                                      </p:tavLst>
                                    </p:anim>
                                    <p:animEffect transition="in" filter="fade">
                                      <p:cBhvr>
                                        <p:cTn id="149" dur="1000"/>
                                        <p:tgtEl>
                                          <p:spTgt spid="716828"/>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55" presetClass="entr" presetSubtype="0" fill="hold" grpId="0" nodeType="clickEffect">
                                  <p:stCondLst>
                                    <p:cond delay="0"/>
                                  </p:stCondLst>
                                  <p:childTnLst>
                                    <p:set>
                                      <p:cBhvr>
                                        <p:cTn id="153" dur="1" fill="hold">
                                          <p:stCondLst>
                                            <p:cond delay="0"/>
                                          </p:stCondLst>
                                        </p:cTn>
                                        <p:tgtEl>
                                          <p:spTgt spid="716829"/>
                                        </p:tgtEl>
                                        <p:attrNameLst>
                                          <p:attrName>style.visibility</p:attrName>
                                        </p:attrNameLst>
                                      </p:cBhvr>
                                      <p:to>
                                        <p:strVal val="visible"/>
                                      </p:to>
                                    </p:set>
                                    <p:anim calcmode="lin" valueType="num">
                                      <p:cBhvr>
                                        <p:cTn id="154" dur="1000" fill="hold"/>
                                        <p:tgtEl>
                                          <p:spTgt spid="716829"/>
                                        </p:tgtEl>
                                        <p:attrNameLst>
                                          <p:attrName>ppt_w</p:attrName>
                                        </p:attrNameLst>
                                      </p:cBhvr>
                                      <p:tavLst>
                                        <p:tav tm="0">
                                          <p:val>
                                            <p:strVal val="#ppt_w*0.70"/>
                                          </p:val>
                                        </p:tav>
                                        <p:tav tm="100000">
                                          <p:val>
                                            <p:strVal val="#ppt_w"/>
                                          </p:val>
                                        </p:tav>
                                      </p:tavLst>
                                    </p:anim>
                                    <p:anim calcmode="lin" valueType="num">
                                      <p:cBhvr>
                                        <p:cTn id="155" dur="1000" fill="hold"/>
                                        <p:tgtEl>
                                          <p:spTgt spid="716829"/>
                                        </p:tgtEl>
                                        <p:attrNameLst>
                                          <p:attrName>ppt_h</p:attrName>
                                        </p:attrNameLst>
                                      </p:cBhvr>
                                      <p:tavLst>
                                        <p:tav tm="0">
                                          <p:val>
                                            <p:strVal val="#ppt_h"/>
                                          </p:val>
                                        </p:tav>
                                        <p:tav tm="100000">
                                          <p:val>
                                            <p:strVal val="#ppt_h"/>
                                          </p:val>
                                        </p:tav>
                                      </p:tavLst>
                                    </p:anim>
                                    <p:animEffect transition="in" filter="fade">
                                      <p:cBhvr>
                                        <p:cTn id="156" dur="1000"/>
                                        <p:tgtEl>
                                          <p:spTgt spid="716829"/>
                                        </p:tgtEl>
                                      </p:cBhvr>
                                    </p:animEffect>
                                  </p:childTnLst>
                                </p:cTn>
                              </p:par>
                              <p:par>
                                <p:cTn id="157" presetID="55" presetClass="entr" presetSubtype="0" fill="hold" grpId="0" nodeType="withEffect">
                                  <p:stCondLst>
                                    <p:cond delay="0"/>
                                  </p:stCondLst>
                                  <p:childTnLst>
                                    <p:set>
                                      <p:cBhvr>
                                        <p:cTn id="158" dur="1" fill="hold">
                                          <p:stCondLst>
                                            <p:cond delay="0"/>
                                          </p:stCondLst>
                                        </p:cTn>
                                        <p:tgtEl>
                                          <p:spTgt spid="716830"/>
                                        </p:tgtEl>
                                        <p:attrNameLst>
                                          <p:attrName>style.visibility</p:attrName>
                                        </p:attrNameLst>
                                      </p:cBhvr>
                                      <p:to>
                                        <p:strVal val="visible"/>
                                      </p:to>
                                    </p:set>
                                    <p:anim calcmode="lin" valueType="num">
                                      <p:cBhvr>
                                        <p:cTn id="159" dur="1000" fill="hold"/>
                                        <p:tgtEl>
                                          <p:spTgt spid="716830"/>
                                        </p:tgtEl>
                                        <p:attrNameLst>
                                          <p:attrName>ppt_w</p:attrName>
                                        </p:attrNameLst>
                                      </p:cBhvr>
                                      <p:tavLst>
                                        <p:tav tm="0">
                                          <p:val>
                                            <p:strVal val="#ppt_w*0.70"/>
                                          </p:val>
                                        </p:tav>
                                        <p:tav tm="100000">
                                          <p:val>
                                            <p:strVal val="#ppt_w"/>
                                          </p:val>
                                        </p:tav>
                                      </p:tavLst>
                                    </p:anim>
                                    <p:anim calcmode="lin" valueType="num">
                                      <p:cBhvr>
                                        <p:cTn id="160" dur="1000" fill="hold"/>
                                        <p:tgtEl>
                                          <p:spTgt spid="716830"/>
                                        </p:tgtEl>
                                        <p:attrNameLst>
                                          <p:attrName>ppt_h</p:attrName>
                                        </p:attrNameLst>
                                      </p:cBhvr>
                                      <p:tavLst>
                                        <p:tav tm="0">
                                          <p:val>
                                            <p:strVal val="#ppt_h"/>
                                          </p:val>
                                        </p:tav>
                                        <p:tav tm="100000">
                                          <p:val>
                                            <p:strVal val="#ppt_h"/>
                                          </p:val>
                                        </p:tav>
                                      </p:tavLst>
                                    </p:anim>
                                    <p:animEffect transition="in" filter="fade">
                                      <p:cBhvr>
                                        <p:cTn id="161" dur="1000"/>
                                        <p:tgtEl>
                                          <p:spTgt spid="716830"/>
                                        </p:tgtEl>
                                      </p:cBhvr>
                                    </p:animEffect>
                                  </p:childTnLst>
                                </p:cTn>
                              </p:par>
                              <p:par>
                                <p:cTn id="162" presetID="55" presetClass="entr" presetSubtype="0" fill="hold" grpId="0" nodeType="withEffect">
                                  <p:stCondLst>
                                    <p:cond delay="0"/>
                                  </p:stCondLst>
                                  <p:childTnLst>
                                    <p:set>
                                      <p:cBhvr>
                                        <p:cTn id="163" dur="1" fill="hold">
                                          <p:stCondLst>
                                            <p:cond delay="0"/>
                                          </p:stCondLst>
                                        </p:cTn>
                                        <p:tgtEl>
                                          <p:spTgt spid="716831"/>
                                        </p:tgtEl>
                                        <p:attrNameLst>
                                          <p:attrName>style.visibility</p:attrName>
                                        </p:attrNameLst>
                                      </p:cBhvr>
                                      <p:to>
                                        <p:strVal val="visible"/>
                                      </p:to>
                                    </p:set>
                                    <p:anim calcmode="lin" valueType="num">
                                      <p:cBhvr>
                                        <p:cTn id="164" dur="1000" fill="hold"/>
                                        <p:tgtEl>
                                          <p:spTgt spid="716831"/>
                                        </p:tgtEl>
                                        <p:attrNameLst>
                                          <p:attrName>ppt_w</p:attrName>
                                        </p:attrNameLst>
                                      </p:cBhvr>
                                      <p:tavLst>
                                        <p:tav tm="0">
                                          <p:val>
                                            <p:strVal val="#ppt_w*0.70"/>
                                          </p:val>
                                        </p:tav>
                                        <p:tav tm="100000">
                                          <p:val>
                                            <p:strVal val="#ppt_w"/>
                                          </p:val>
                                        </p:tav>
                                      </p:tavLst>
                                    </p:anim>
                                    <p:anim calcmode="lin" valueType="num">
                                      <p:cBhvr>
                                        <p:cTn id="165" dur="1000" fill="hold"/>
                                        <p:tgtEl>
                                          <p:spTgt spid="716831"/>
                                        </p:tgtEl>
                                        <p:attrNameLst>
                                          <p:attrName>ppt_h</p:attrName>
                                        </p:attrNameLst>
                                      </p:cBhvr>
                                      <p:tavLst>
                                        <p:tav tm="0">
                                          <p:val>
                                            <p:strVal val="#ppt_h"/>
                                          </p:val>
                                        </p:tav>
                                        <p:tav tm="100000">
                                          <p:val>
                                            <p:strVal val="#ppt_h"/>
                                          </p:val>
                                        </p:tav>
                                      </p:tavLst>
                                    </p:anim>
                                    <p:animEffect transition="in" filter="fade">
                                      <p:cBhvr>
                                        <p:cTn id="166" dur="1000"/>
                                        <p:tgtEl>
                                          <p:spTgt spid="716831"/>
                                        </p:tgtEl>
                                      </p:cBhvr>
                                    </p:animEffect>
                                  </p:childTnLst>
                                </p:cTn>
                              </p:par>
                              <p:par>
                                <p:cTn id="167" presetID="55" presetClass="entr" presetSubtype="0" fill="hold" nodeType="withEffect">
                                  <p:stCondLst>
                                    <p:cond delay="0"/>
                                  </p:stCondLst>
                                  <p:childTnLst>
                                    <p:set>
                                      <p:cBhvr>
                                        <p:cTn id="168" dur="1" fill="hold">
                                          <p:stCondLst>
                                            <p:cond delay="0"/>
                                          </p:stCondLst>
                                        </p:cTn>
                                        <p:tgtEl>
                                          <p:spTgt spid="716832"/>
                                        </p:tgtEl>
                                        <p:attrNameLst>
                                          <p:attrName>style.visibility</p:attrName>
                                        </p:attrNameLst>
                                      </p:cBhvr>
                                      <p:to>
                                        <p:strVal val="visible"/>
                                      </p:to>
                                    </p:set>
                                    <p:anim calcmode="lin" valueType="num">
                                      <p:cBhvr>
                                        <p:cTn id="169" dur="1000" fill="hold"/>
                                        <p:tgtEl>
                                          <p:spTgt spid="716832"/>
                                        </p:tgtEl>
                                        <p:attrNameLst>
                                          <p:attrName>ppt_w</p:attrName>
                                        </p:attrNameLst>
                                      </p:cBhvr>
                                      <p:tavLst>
                                        <p:tav tm="0">
                                          <p:val>
                                            <p:strVal val="#ppt_w*0.70"/>
                                          </p:val>
                                        </p:tav>
                                        <p:tav tm="100000">
                                          <p:val>
                                            <p:strVal val="#ppt_w"/>
                                          </p:val>
                                        </p:tav>
                                      </p:tavLst>
                                    </p:anim>
                                    <p:anim calcmode="lin" valueType="num">
                                      <p:cBhvr>
                                        <p:cTn id="170" dur="1000" fill="hold"/>
                                        <p:tgtEl>
                                          <p:spTgt spid="716832"/>
                                        </p:tgtEl>
                                        <p:attrNameLst>
                                          <p:attrName>ppt_h</p:attrName>
                                        </p:attrNameLst>
                                      </p:cBhvr>
                                      <p:tavLst>
                                        <p:tav tm="0">
                                          <p:val>
                                            <p:strVal val="#ppt_h"/>
                                          </p:val>
                                        </p:tav>
                                        <p:tav tm="100000">
                                          <p:val>
                                            <p:strVal val="#ppt_h"/>
                                          </p:val>
                                        </p:tav>
                                      </p:tavLst>
                                    </p:anim>
                                    <p:animEffect transition="in" filter="fade">
                                      <p:cBhvr>
                                        <p:cTn id="171" dur="1000"/>
                                        <p:tgtEl>
                                          <p:spTgt spid="716832"/>
                                        </p:tgtEl>
                                      </p:cBhvr>
                                    </p:animEffect>
                                  </p:childTnLst>
                                </p:cTn>
                              </p:par>
                              <p:par>
                                <p:cTn id="172" presetID="55" presetClass="entr" presetSubtype="0" fill="hold" nodeType="withEffect">
                                  <p:stCondLst>
                                    <p:cond delay="0"/>
                                  </p:stCondLst>
                                  <p:childTnLst>
                                    <p:set>
                                      <p:cBhvr>
                                        <p:cTn id="173" dur="1" fill="hold">
                                          <p:stCondLst>
                                            <p:cond delay="0"/>
                                          </p:stCondLst>
                                        </p:cTn>
                                        <p:tgtEl>
                                          <p:spTgt spid="716833"/>
                                        </p:tgtEl>
                                        <p:attrNameLst>
                                          <p:attrName>style.visibility</p:attrName>
                                        </p:attrNameLst>
                                      </p:cBhvr>
                                      <p:to>
                                        <p:strVal val="visible"/>
                                      </p:to>
                                    </p:set>
                                    <p:anim calcmode="lin" valueType="num">
                                      <p:cBhvr>
                                        <p:cTn id="174" dur="1000" fill="hold"/>
                                        <p:tgtEl>
                                          <p:spTgt spid="716833"/>
                                        </p:tgtEl>
                                        <p:attrNameLst>
                                          <p:attrName>ppt_w</p:attrName>
                                        </p:attrNameLst>
                                      </p:cBhvr>
                                      <p:tavLst>
                                        <p:tav tm="0">
                                          <p:val>
                                            <p:strVal val="#ppt_w*0.70"/>
                                          </p:val>
                                        </p:tav>
                                        <p:tav tm="100000">
                                          <p:val>
                                            <p:strVal val="#ppt_w"/>
                                          </p:val>
                                        </p:tav>
                                      </p:tavLst>
                                    </p:anim>
                                    <p:anim calcmode="lin" valueType="num">
                                      <p:cBhvr>
                                        <p:cTn id="175" dur="1000" fill="hold"/>
                                        <p:tgtEl>
                                          <p:spTgt spid="716833"/>
                                        </p:tgtEl>
                                        <p:attrNameLst>
                                          <p:attrName>ppt_h</p:attrName>
                                        </p:attrNameLst>
                                      </p:cBhvr>
                                      <p:tavLst>
                                        <p:tav tm="0">
                                          <p:val>
                                            <p:strVal val="#ppt_h"/>
                                          </p:val>
                                        </p:tav>
                                        <p:tav tm="100000">
                                          <p:val>
                                            <p:strVal val="#ppt_h"/>
                                          </p:val>
                                        </p:tav>
                                      </p:tavLst>
                                    </p:anim>
                                    <p:animEffect transition="in" filter="fade">
                                      <p:cBhvr>
                                        <p:cTn id="176" dur="1000"/>
                                        <p:tgtEl>
                                          <p:spTgt spid="716833"/>
                                        </p:tgtEl>
                                      </p:cBhvr>
                                    </p:animEffect>
                                  </p:childTnLst>
                                </p:cTn>
                              </p:par>
                              <p:par>
                                <p:cTn id="177" presetID="55" presetClass="entr" presetSubtype="0" fill="hold" nodeType="withEffect">
                                  <p:stCondLst>
                                    <p:cond delay="0"/>
                                  </p:stCondLst>
                                  <p:childTnLst>
                                    <p:set>
                                      <p:cBhvr>
                                        <p:cTn id="178" dur="1" fill="hold">
                                          <p:stCondLst>
                                            <p:cond delay="0"/>
                                          </p:stCondLst>
                                        </p:cTn>
                                        <p:tgtEl>
                                          <p:spTgt spid="716834"/>
                                        </p:tgtEl>
                                        <p:attrNameLst>
                                          <p:attrName>style.visibility</p:attrName>
                                        </p:attrNameLst>
                                      </p:cBhvr>
                                      <p:to>
                                        <p:strVal val="visible"/>
                                      </p:to>
                                    </p:set>
                                    <p:anim calcmode="lin" valueType="num">
                                      <p:cBhvr>
                                        <p:cTn id="179" dur="1000" fill="hold"/>
                                        <p:tgtEl>
                                          <p:spTgt spid="716834"/>
                                        </p:tgtEl>
                                        <p:attrNameLst>
                                          <p:attrName>ppt_w</p:attrName>
                                        </p:attrNameLst>
                                      </p:cBhvr>
                                      <p:tavLst>
                                        <p:tav tm="0">
                                          <p:val>
                                            <p:strVal val="#ppt_w*0.70"/>
                                          </p:val>
                                        </p:tav>
                                        <p:tav tm="100000">
                                          <p:val>
                                            <p:strVal val="#ppt_w"/>
                                          </p:val>
                                        </p:tav>
                                      </p:tavLst>
                                    </p:anim>
                                    <p:anim calcmode="lin" valueType="num">
                                      <p:cBhvr>
                                        <p:cTn id="180" dur="1000" fill="hold"/>
                                        <p:tgtEl>
                                          <p:spTgt spid="716834"/>
                                        </p:tgtEl>
                                        <p:attrNameLst>
                                          <p:attrName>ppt_h</p:attrName>
                                        </p:attrNameLst>
                                      </p:cBhvr>
                                      <p:tavLst>
                                        <p:tav tm="0">
                                          <p:val>
                                            <p:strVal val="#ppt_h"/>
                                          </p:val>
                                        </p:tav>
                                        <p:tav tm="100000">
                                          <p:val>
                                            <p:strVal val="#ppt_h"/>
                                          </p:val>
                                        </p:tav>
                                      </p:tavLst>
                                    </p:anim>
                                    <p:animEffect transition="in" filter="fade">
                                      <p:cBhvr>
                                        <p:cTn id="181" dur="1000"/>
                                        <p:tgtEl>
                                          <p:spTgt spid="716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2" grpId="0" animBg="1"/>
      <p:bldP spid="716803" grpId="0" animBg="1"/>
      <p:bldP spid="716804" grpId="0" animBg="1"/>
      <p:bldP spid="716805" grpId="0" animBg="1"/>
      <p:bldP spid="716806" grpId="0" animBg="1"/>
      <p:bldP spid="716807" grpId="0" animBg="1"/>
      <p:bldP spid="716808" grpId="0" animBg="1"/>
      <p:bldP spid="716809" grpId="0" animBg="1"/>
      <p:bldP spid="716816" grpId="0" animBg="1"/>
      <p:bldP spid="716817" grpId="0" animBg="1"/>
      <p:bldP spid="716818" grpId="0" animBg="1"/>
      <p:bldP spid="716819" grpId="0" animBg="1"/>
      <p:bldP spid="716820" grpId="0" animBg="1"/>
      <p:bldP spid="716825" grpId="0" animBg="1"/>
      <p:bldP spid="716829" grpId="0" animBg="1"/>
      <p:bldP spid="716830" grpId="0" animBg="1"/>
      <p:bldP spid="7168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BB588D6B-93ED-6D4F-D394-4C8CF3E1F048}"/>
              </a:ext>
            </a:extLst>
          </p:cNvPr>
          <p:cNvSpPr>
            <a:spLocks noChangeArrowheads="1"/>
          </p:cNvSpPr>
          <p:nvPr/>
        </p:nvSpPr>
        <p:spPr bwMode="auto">
          <a:xfrm>
            <a:off x="596900" y="1054100"/>
            <a:ext cx="7429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6563" name="Rectangle 4">
            <a:extLst>
              <a:ext uri="{FF2B5EF4-FFF2-40B4-BE49-F238E27FC236}">
                <a16:creationId xmlns:a16="http://schemas.microsoft.com/office/drawing/2014/main" id="{81BB5238-A414-A287-8295-5672D831FE6E}"/>
              </a:ext>
            </a:extLst>
          </p:cNvPr>
          <p:cNvSpPr>
            <a:spLocks noChangeArrowheads="1"/>
          </p:cNvSpPr>
          <p:nvPr/>
        </p:nvSpPr>
        <p:spPr bwMode="auto">
          <a:xfrm>
            <a:off x="857250" y="1187450"/>
            <a:ext cx="2590800" cy="53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5000"/>
              </a:lnSpc>
              <a:spcBef>
                <a:spcPct val="41000"/>
              </a:spcBef>
            </a:pPr>
            <a:r>
              <a:rPr lang="tr-TR" altLang="en-US" sz="1800" b="1" dirty="0">
                <a:solidFill>
                  <a:srgbClr val="7030A0"/>
                </a:solidFill>
                <a:latin typeface="Arial" panose="020B0604020202020204" pitchFamily="34" charset="0"/>
                <a:cs typeface="Arial" panose="020B0604020202020204" pitchFamily="34" charset="0"/>
              </a:rPr>
              <a:t>High Level Language Program</a:t>
            </a:r>
          </a:p>
        </p:txBody>
      </p:sp>
      <p:sp>
        <p:nvSpPr>
          <p:cNvPr id="66564" name="Rectangle 5">
            <a:extLst>
              <a:ext uri="{FF2B5EF4-FFF2-40B4-BE49-F238E27FC236}">
                <a16:creationId xmlns:a16="http://schemas.microsoft.com/office/drawing/2014/main" id="{43140A20-3D2A-2BBA-0770-A4D5FB7D3506}"/>
              </a:ext>
            </a:extLst>
          </p:cNvPr>
          <p:cNvSpPr>
            <a:spLocks noChangeArrowheads="1"/>
          </p:cNvSpPr>
          <p:nvPr/>
        </p:nvSpPr>
        <p:spPr bwMode="auto">
          <a:xfrm>
            <a:off x="857250" y="2559050"/>
            <a:ext cx="2590800" cy="53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5000"/>
              </a:lnSpc>
              <a:spcBef>
                <a:spcPct val="41000"/>
              </a:spcBef>
            </a:pPr>
            <a:r>
              <a:rPr lang="tr-TR" altLang="en-US" sz="1800" b="1">
                <a:solidFill>
                  <a:srgbClr val="0000CC"/>
                </a:solidFill>
                <a:latin typeface="Arial" panose="020B0604020202020204" pitchFamily="34" charset="0"/>
                <a:cs typeface="Arial" panose="020B0604020202020204" pitchFamily="34" charset="0"/>
              </a:rPr>
              <a:t>Assembly  Language Program</a:t>
            </a:r>
          </a:p>
        </p:txBody>
      </p:sp>
      <p:sp>
        <p:nvSpPr>
          <p:cNvPr id="66565" name="Rectangle 6">
            <a:extLst>
              <a:ext uri="{FF2B5EF4-FFF2-40B4-BE49-F238E27FC236}">
                <a16:creationId xmlns:a16="http://schemas.microsoft.com/office/drawing/2014/main" id="{C50070A6-0909-60FB-A95E-E19419583CD5}"/>
              </a:ext>
            </a:extLst>
          </p:cNvPr>
          <p:cNvSpPr>
            <a:spLocks noChangeArrowheads="1"/>
          </p:cNvSpPr>
          <p:nvPr/>
        </p:nvSpPr>
        <p:spPr bwMode="auto">
          <a:xfrm>
            <a:off x="908050" y="3981450"/>
            <a:ext cx="2590800" cy="53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5000"/>
              </a:lnSpc>
              <a:spcBef>
                <a:spcPct val="41000"/>
              </a:spcBef>
            </a:pPr>
            <a:r>
              <a:rPr lang="tr-TR" altLang="en-US" sz="1800" b="1" dirty="0">
                <a:solidFill>
                  <a:srgbClr val="C00000"/>
                </a:solidFill>
                <a:latin typeface="Arial" panose="020B0604020202020204" pitchFamily="34" charset="0"/>
                <a:cs typeface="Arial" panose="020B0604020202020204" pitchFamily="34" charset="0"/>
              </a:rPr>
              <a:t>Machine  Language Program</a:t>
            </a:r>
          </a:p>
        </p:txBody>
      </p:sp>
      <p:sp>
        <p:nvSpPr>
          <p:cNvPr id="66566" name="Rectangle 7">
            <a:extLst>
              <a:ext uri="{FF2B5EF4-FFF2-40B4-BE49-F238E27FC236}">
                <a16:creationId xmlns:a16="http://schemas.microsoft.com/office/drawing/2014/main" id="{8247B3C5-97A5-CC35-E631-3784E5C2CF6F}"/>
              </a:ext>
            </a:extLst>
          </p:cNvPr>
          <p:cNvSpPr>
            <a:spLocks noChangeArrowheads="1"/>
          </p:cNvSpPr>
          <p:nvPr/>
        </p:nvSpPr>
        <p:spPr bwMode="auto">
          <a:xfrm>
            <a:off x="908050" y="5353050"/>
            <a:ext cx="2590800" cy="546100"/>
          </a:xfrm>
          <a:prstGeom prst="rect">
            <a:avLst/>
          </a:prstGeom>
          <a:noFill/>
          <a:ln w="12700">
            <a:pattFill prst="pct70">
              <a:fgClr>
                <a:schemeClr val="tx1"/>
              </a:fgClr>
              <a:bgClr>
                <a:schemeClr val="bg1"/>
              </a:bgClr>
            </a:pattFill>
            <a:miter lim="800000"/>
            <a:headEnd/>
            <a:tailEnd/>
          </a:ln>
          <a:extLst>
            <a:ext uri="{909E8E84-426E-40DD-AFC4-6F175D3DCCD1}">
              <a14:hiddenFill xmlns:a14="http://schemas.microsoft.com/office/drawing/2010/main">
                <a:solidFill>
                  <a:srgbClr val="FFFFFF"/>
                </a:solidFill>
              </a14:hiddenFill>
            </a:ext>
          </a:extLst>
        </p:spPr>
        <p:txBody>
          <a:bodyPr lIns="63500" tIns="25400" rIns="63500" bIns="25400">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8000"/>
              </a:lnSpc>
              <a:spcBef>
                <a:spcPct val="43000"/>
              </a:spcBef>
            </a:pPr>
            <a:r>
              <a:rPr lang="tr-TR" altLang="en-US" sz="1800" dirty="0">
                <a:solidFill>
                  <a:srgbClr val="00B050"/>
                </a:solidFill>
                <a:latin typeface="Arial" panose="020B0604020202020204" pitchFamily="34" charset="0"/>
                <a:cs typeface="Arial" panose="020B0604020202020204" pitchFamily="34" charset="0"/>
              </a:rPr>
              <a:t>Control Signal Specification</a:t>
            </a:r>
          </a:p>
        </p:txBody>
      </p:sp>
      <p:sp>
        <p:nvSpPr>
          <p:cNvPr id="66567" name="Line 8">
            <a:extLst>
              <a:ext uri="{FF2B5EF4-FFF2-40B4-BE49-F238E27FC236}">
                <a16:creationId xmlns:a16="http://schemas.microsoft.com/office/drawing/2014/main" id="{CB0B22CF-0C90-6D82-6778-936E07000F0E}"/>
              </a:ext>
            </a:extLst>
          </p:cNvPr>
          <p:cNvSpPr>
            <a:spLocks noChangeShapeType="1"/>
          </p:cNvSpPr>
          <p:nvPr/>
        </p:nvSpPr>
        <p:spPr bwMode="auto">
          <a:xfrm>
            <a:off x="2057400" y="1727200"/>
            <a:ext cx="0" cy="81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6568" name="Line 9">
            <a:extLst>
              <a:ext uri="{FF2B5EF4-FFF2-40B4-BE49-F238E27FC236}">
                <a16:creationId xmlns:a16="http://schemas.microsoft.com/office/drawing/2014/main" id="{FF0C8AF8-3012-DD3D-A1D1-2E4A91F004C0}"/>
              </a:ext>
            </a:extLst>
          </p:cNvPr>
          <p:cNvSpPr>
            <a:spLocks noChangeShapeType="1"/>
          </p:cNvSpPr>
          <p:nvPr/>
        </p:nvSpPr>
        <p:spPr bwMode="auto">
          <a:xfrm>
            <a:off x="2082800" y="3098800"/>
            <a:ext cx="0"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6569" name="Rectangle 10">
            <a:extLst>
              <a:ext uri="{FF2B5EF4-FFF2-40B4-BE49-F238E27FC236}">
                <a16:creationId xmlns:a16="http://schemas.microsoft.com/office/drawing/2014/main" id="{5205622F-8CCC-D6E0-98B9-82398FFB27D3}"/>
              </a:ext>
            </a:extLst>
          </p:cNvPr>
          <p:cNvSpPr>
            <a:spLocks noChangeArrowheads="1"/>
          </p:cNvSpPr>
          <p:nvPr/>
        </p:nvSpPr>
        <p:spPr bwMode="auto">
          <a:xfrm>
            <a:off x="2197100" y="1981200"/>
            <a:ext cx="13208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5000"/>
              </a:lnSpc>
            </a:pPr>
            <a:r>
              <a:rPr lang="tr-TR" altLang="en-US" sz="1800" b="1" i="1">
                <a:latin typeface="Arial" panose="020B0604020202020204" pitchFamily="34" charset="0"/>
                <a:cs typeface="Arial" panose="020B0604020202020204" pitchFamily="34" charset="0"/>
              </a:rPr>
              <a:t>Compiler</a:t>
            </a:r>
          </a:p>
        </p:txBody>
      </p:sp>
      <p:sp>
        <p:nvSpPr>
          <p:cNvPr id="66570" name="Rectangle 11">
            <a:extLst>
              <a:ext uri="{FF2B5EF4-FFF2-40B4-BE49-F238E27FC236}">
                <a16:creationId xmlns:a16="http://schemas.microsoft.com/office/drawing/2014/main" id="{FA7E00E4-CDF7-D552-8AEE-4DAE2902F4BA}"/>
              </a:ext>
            </a:extLst>
          </p:cNvPr>
          <p:cNvSpPr>
            <a:spLocks noChangeArrowheads="1"/>
          </p:cNvSpPr>
          <p:nvPr/>
        </p:nvSpPr>
        <p:spPr bwMode="auto">
          <a:xfrm>
            <a:off x="2222500" y="3352800"/>
            <a:ext cx="14478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5000"/>
              </a:lnSpc>
            </a:pPr>
            <a:r>
              <a:rPr lang="tr-TR" altLang="en-US" sz="1800" b="1" i="1">
                <a:latin typeface="Arial" panose="020B0604020202020204" pitchFamily="34" charset="0"/>
                <a:cs typeface="Arial" panose="020B0604020202020204" pitchFamily="34" charset="0"/>
              </a:rPr>
              <a:t>Assembler</a:t>
            </a:r>
          </a:p>
        </p:txBody>
      </p:sp>
      <p:sp>
        <p:nvSpPr>
          <p:cNvPr id="66571" name="Line 12">
            <a:extLst>
              <a:ext uri="{FF2B5EF4-FFF2-40B4-BE49-F238E27FC236}">
                <a16:creationId xmlns:a16="http://schemas.microsoft.com/office/drawing/2014/main" id="{B3947A2B-ED23-B89D-A5CB-63DA9E0E104E}"/>
              </a:ext>
            </a:extLst>
          </p:cNvPr>
          <p:cNvSpPr>
            <a:spLocks noChangeShapeType="1"/>
          </p:cNvSpPr>
          <p:nvPr/>
        </p:nvSpPr>
        <p:spPr bwMode="auto">
          <a:xfrm>
            <a:off x="2108200" y="4495800"/>
            <a:ext cx="0"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6572" name="Rectangle 13">
            <a:extLst>
              <a:ext uri="{FF2B5EF4-FFF2-40B4-BE49-F238E27FC236}">
                <a16:creationId xmlns:a16="http://schemas.microsoft.com/office/drawing/2014/main" id="{116793C4-2677-EC30-1326-4AEBB4ACF103}"/>
              </a:ext>
            </a:extLst>
          </p:cNvPr>
          <p:cNvSpPr>
            <a:spLocks noChangeArrowheads="1"/>
          </p:cNvSpPr>
          <p:nvPr/>
        </p:nvSpPr>
        <p:spPr bwMode="auto">
          <a:xfrm>
            <a:off x="2247900" y="4826000"/>
            <a:ext cx="27178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5000"/>
              </a:lnSpc>
            </a:pPr>
            <a:r>
              <a:rPr lang="tr-TR" altLang="en-US" sz="1800" b="1" i="1">
                <a:latin typeface="Arial" panose="020B0604020202020204" pitchFamily="34" charset="0"/>
                <a:cs typeface="Arial" panose="020B0604020202020204" pitchFamily="34" charset="0"/>
              </a:rPr>
              <a:t>Machine Interpretation</a:t>
            </a:r>
          </a:p>
        </p:txBody>
      </p:sp>
      <p:sp>
        <p:nvSpPr>
          <p:cNvPr id="66573" name="Rectangle 14">
            <a:extLst>
              <a:ext uri="{FF2B5EF4-FFF2-40B4-BE49-F238E27FC236}">
                <a16:creationId xmlns:a16="http://schemas.microsoft.com/office/drawing/2014/main" id="{FC12A346-9FE4-ADBA-5772-2E6721C6EAB8}"/>
              </a:ext>
            </a:extLst>
          </p:cNvPr>
          <p:cNvSpPr>
            <a:spLocks noChangeArrowheads="1"/>
          </p:cNvSpPr>
          <p:nvPr/>
        </p:nvSpPr>
        <p:spPr bwMode="auto">
          <a:xfrm>
            <a:off x="4873606" y="1117351"/>
            <a:ext cx="309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8000"/>
              </a:lnSpc>
              <a:spcBef>
                <a:spcPct val="42000"/>
              </a:spcBef>
            </a:pPr>
            <a:r>
              <a:rPr lang="tr-TR" altLang="en-US" sz="1800" dirty="0">
                <a:solidFill>
                  <a:srgbClr val="7030A0"/>
                </a:solidFill>
                <a:latin typeface="Arial" panose="020B0604020202020204" pitchFamily="34" charset="0"/>
                <a:cs typeface="Arial" panose="020B0604020202020204" pitchFamily="34" charset="0"/>
              </a:rPr>
              <a:t>temp = v[k];</a:t>
            </a:r>
          </a:p>
          <a:p>
            <a:pPr>
              <a:lnSpc>
                <a:spcPct val="88000"/>
              </a:lnSpc>
              <a:spcBef>
                <a:spcPct val="42000"/>
              </a:spcBef>
            </a:pPr>
            <a:r>
              <a:rPr lang="tr-TR" altLang="en-US" sz="1800" dirty="0">
                <a:solidFill>
                  <a:srgbClr val="7030A0"/>
                </a:solidFill>
                <a:latin typeface="Arial" panose="020B0604020202020204" pitchFamily="34" charset="0"/>
                <a:cs typeface="Arial" panose="020B0604020202020204" pitchFamily="34" charset="0"/>
              </a:rPr>
              <a:t>v[k] = v[k+1];</a:t>
            </a:r>
          </a:p>
          <a:p>
            <a:pPr>
              <a:lnSpc>
                <a:spcPct val="88000"/>
              </a:lnSpc>
              <a:spcBef>
                <a:spcPct val="42000"/>
              </a:spcBef>
            </a:pPr>
            <a:r>
              <a:rPr lang="tr-TR" altLang="en-US" sz="1800" dirty="0">
                <a:solidFill>
                  <a:srgbClr val="7030A0"/>
                </a:solidFill>
                <a:latin typeface="Arial" panose="020B0604020202020204" pitchFamily="34" charset="0"/>
                <a:cs typeface="Arial" panose="020B0604020202020204" pitchFamily="34" charset="0"/>
              </a:rPr>
              <a:t>v[k+1] = temp;</a:t>
            </a:r>
          </a:p>
        </p:txBody>
      </p:sp>
      <p:sp>
        <p:nvSpPr>
          <p:cNvPr id="66574" name="Rectangle 15">
            <a:extLst>
              <a:ext uri="{FF2B5EF4-FFF2-40B4-BE49-F238E27FC236}">
                <a16:creationId xmlns:a16="http://schemas.microsoft.com/office/drawing/2014/main" id="{FD8A8DF8-00B9-E830-ABD7-B88775EB6D88}"/>
              </a:ext>
            </a:extLst>
          </p:cNvPr>
          <p:cNvSpPr>
            <a:spLocks noGrp="1" noChangeArrowheads="1"/>
          </p:cNvSpPr>
          <p:nvPr>
            <p:ph type="body" idx="1"/>
          </p:nvPr>
        </p:nvSpPr>
        <p:spPr>
          <a:xfrm>
            <a:off x="4873606" y="2449784"/>
            <a:ext cx="3024133" cy="1036181"/>
          </a:xfrm>
          <a:noFill/>
        </p:spPr>
        <p:txBody>
          <a:bodyPr wrap="square" lIns="63500" tIns="25400" rIns="63500" bIns="25400">
            <a:spAutoFit/>
          </a:bodyPr>
          <a:lstStyle/>
          <a:p>
            <a:pPr>
              <a:spcBef>
                <a:spcPct val="0"/>
              </a:spcBef>
              <a:spcAft>
                <a:spcPts val="0"/>
              </a:spcAft>
              <a:buFontTx/>
              <a:buNone/>
              <a:tabLst>
                <a:tab pos="1066800" algn="l"/>
              </a:tabLst>
            </a:pPr>
            <a:r>
              <a:rPr lang="tr-TR" altLang="en-US" sz="1600" dirty="0">
                <a:solidFill>
                  <a:srgbClr val="0000CC"/>
                </a:solidFill>
              </a:rPr>
              <a:t>lw	$15,	0($2)</a:t>
            </a:r>
          </a:p>
          <a:p>
            <a:pPr>
              <a:spcBef>
                <a:spcPct val="0"/>
              </a:spcBef>
              <a:spcAft>
                <a:spcPts val="0"/>
              </a:spcAft>
              <a:buFontTx/>
              <a:buNone/>
              <a:tabLst>
                <a:tab pos="1066800" algn="l"/>
              </a:tabLst>
            </a:pPr>
            <a:r>
              <a:rPr lang="tr-TR" altLang="en-US" sz="1600" dirty="0">
                <a:solidFill>
                  <a:srgbClr val="0000CC"/>
                </a:solidFill>
              </a:rPr>
              <a:t>lw	$16,	4($2)</a:t>
            </a:r>
          </a:p>
          <a:p>
            <a:pPr>
              <a:spcBef>
                <a:spcPct val="0"/>
              </a:spcBef>
              <a:spcAft>
                <a:spcPts val="0"/>
              </a:spcAft>
              <a:buFontTx/>
              <a:buNone/>
              <a:tabLst>
                <a:tab pos="1066800" algn="l"/>
              </a:tabLst>
            </a:pPr>
            <a:r>
              <a:rPr lang="tr-TR" altLang="en-US" sz="1600" dirty="0">
                <a:solidFill>
                  <a:srgbClr val="0000CC"/>
                </a:solidFill>
              </a:rPr>
              <a:t>sw	$16,	0($2)</a:t>
            </a:r>
          </a:p>
          <a:p>
            <a:pPr>
              <a:spcBef>
                <a:spcPct val="0"/>
              </a:spcBef>
              <a:spcAft>
                <a:spcPts val="0"/>
              </a:spcAft>
              <a:buFontTx/>
              <a:buNone/>
              <a:tabLst>
                <a:tab pos="1066800" algn="l"/>
              </a:tabLst>
            </a:pPr>
            <a:r>
              <a:rPr lang="tr-TR" altLang="en-US" sz="1600" dirty="0">
                <a:solidFill>
                  <a:srgbClr val="0000CC"/>
                </a:solidFill>
              </a:rPr>
              <a:t>sw	$15,	4($2)</a:t>
            </a:r>
          </a:p>
        </p:txBody>
      </p:sp>
      <p:sp>
        <p:nvSpPr>
          <p:cNvPr id="66575" name="Rectangle 16">
            <a:extLst>
              <a:ext uri="{FF2B5EF4-FFF2-40B4-BE49-F238E27FC236}">
                <a16:creationId xmlns:a16="http://schemas.microsoft.com/office/drawing/2014/main" id="{80B40DF6-40B2-D41B-261B-8C4E630F6421}"/>
              </a:ext>
            </a:extLst>
          </p:cNvPr>
          <p:cNvSpPr>
            <a:spLocks noChangeArrowheads="1"/>
          </p:cNvSpPr>
          <p:nvPr/>
        </p:nvSpPr>
        <p:spPr bwMode="auto">
          <a:xfrm>
            <a:off x="5270500" y="4051300"/>
            <a:ext cx="2984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6576" name="Rectangle 17">
            <a:extLst>
              <a:ext uri="{FF2B5EF4-FFF2-40B4-BE49-F238E27FC236}">
                <a16:creationId xmlns:a16="http://schemas.microsoft.com/office/drawing/2014/main" id="{A7AE2C0E-A15A-6452-4A76-E4496D9021E0}"/>
              </a:ext>
            </a:extLst>
          </p:cNvPr>
          <p:cNvSpPr>
            <a:spLocks noChangeArrowheads="1"/>
          </p:cNvSpPr>
          <p:nvPr/>
        </p:nvSpPr>
        <p:spPr bwMode="auto">
          <a:xfrm>
            <a:off x="4873606" y="3803899"/>
            <a:ext cx="3702012" cy="107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tr-TR" altLang="en-US" sz="1600" dirty="0">
                <a:solidFill>
                  <a:srgbClr val="C00000"/>
                </a:solidFill>
                <a:latin typeface="Arial" panose="020B0604020202020204" pitchFamily="34" charset="0"/>
                <a:cs typeface="Arial" panose="020B0604020202020204" pitchFamily="34" charset="0"/>
              </a:rPr>
              <a:t>00001001110001101010111101011000</a:t>
            </a:r>
          </a:p>
          <a:p>
            <a:r>
              <a:rPr lang="tr-TR" altLang="en-US" sz="1600" dirty="0">
                <a:solidFill>
                  <a:srgbClr val="C00000"/>
                </a:solidFill>
                <a:latin typeface="Arial" panose="020B0604020202020204" pitchFamily="34" charset="0"/>
                <a:cs typeface="Arial" panose="020B0604020202020204" pitchFamily="34" charset="0"/>
              </a:rPr>
              <a:t>10101111010110000000100111000110 </a:t>
            </a:r>
          </a:p>
          <a:p>
            <a:r>
              <a:rPr lang="tr-TR" altLang="en-US" sz="1600" dirty="0">
                <a:solidFill>
                  <a:srgbClr val="C00000"/>
                </a:solidFill>
                <a:latin typeface="Arial" panose="020B0604020202020204" pitchFamily="34" charset="0"/>
                <a:cs typeface="Arial" panose="020B0604020202020204" pitchFamily="34" charset="0"/>
              </a:rPr>
              <a:t>11000110101011110101100000001001 </a:t>
            </a:r>
          </a:p>
          <a:p>
            <a:r>
              <a:rPr lang="tr-TR" altLang="en-US" sz="1600" dirty="0">
                <a:solidFill>
                  <a:srgbClr val="C00000"/>
                </a:solidFill>
                <a:latin typeface="Arial" panose="020B0604020202020204" pitchFamily="34" charset="0"/>
                <a:cs typeface="Arial" panose="020B0604020202020204" pitchFamily="34" charset="0"/>
              </a:rPr>
              <a:t>01011000000010011100011010101111 </a:t>
            </a:r>
          </a:p>
        </p:txBody>
      </p:sp>
      <p:sp>
        <p:nvSpPr>
          <p:cNvPr id="66577" name="Rectangle 18">
            <a:extLst>
              <a:ext uri="{FF2B5EF4-FFF2-40B4-BE49-F238E27FC236}">
                <a16:creationId xmlns:a16="http://schemas.microsoft.com/office/drawing/2014/main" id="{99446867-F51A-A599-AA43-57688235BD28}"/>
              </a:ext>
            </a:extLst>
          </p:cNvPr>
          <p:cNvSpPr>
            <a:spLocks noChangeArrowheads="1"/>
          </p:cNvSpPr>
          <p:nvPr/>
        </p:nvSpPr>
        <p:spPr bwMode="auto">
          <a:xfrm>
            <a:off x="2041525" y="5942013"/>
            <a:ext cx="265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tr-TR" altLang="en-US" sz="1600">
                <a:solidFill>
                  <a:schemeClr val="accent1"/>
                </a:solidFill>
                <a:latin typeface="Arial" panose="020B0604020202020204" pitchFamily="34" charset="0"/>
                <a:cs typeface="Arial" panose="020B0604020202020204" pitchFamily="34" charset="0"/>
              </a:rPr>
              <a:t>°</a:t>
            </a:r>
          </a:p>
          <a:p>
            <a:r>
              <a:rPr lang="tr-TR" altLang="en-US" sz="1600">
                <a:solidFill>
                  <a:schemeClr val="accent1"/>
                </a:solidFill>
                <a:latin typeface="Arial" panose="020B0604020202020204" pitchFamily="34" charset="0"/>
                <a:cs typeface="Arial" panose="020B0604020202020204" pitchFamily="34" charset="0"/>
              </a:rPr>
              <a:t>°</a:t>
            </a:r>
          </a:p>
        </p:txBody>
      </p:sp>
      <p:sp>
        <p:nvSpPr>
          <p:cNvPr id="66578" name="Rectangle 19">
            <a:extLst>
              <a:ext uri="{FF2B5EF4-FFF2-40B4-BE49-F238E27FC236}">
                <a16:creationId xmlns:a16="http://schemas.microsoft.com/office/drawing/2014/main" id="{EF8A95C1-8A2C-25CC-B5B9-02DD274035D5}"/>
              </a:ext>
            </a:extLst>
          </p:cNvPr>
          <p:cNvSpPr>
            <a:spLocks noChangeArrowheads="1"/>
          </p:cNvSpPr>
          <p:nvPr/>
        </p:nvSpPr>
        <p:spPr bwMode="auto">
          <a:xfrm>
            <a:off x="4873606" y="5365040"/>
            <a:ext cx="3651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tr-TR" altLang="en-US" sz="1600" dirty="0">
                <a:solidFill>
                  <a:srgbClr val="00B050"/>
                </a:solidFill>
                <a:latin typeface="Arial" panose="020B0604020202020204" pitchFamily="34" charset="0"/>
                <a:cs typeface="Arial" panose="020B0604020202020204" pitchFamily="34" charset="0"/>
              </a:rPr>
              <a:t>ALUOP[0:3] &lt;= InstReg[9:11] &amp; MASK</a:t>
            </a:r>
          </a:p>
        </p:txBody>
      </p:sp>
      <p:sp>
        <p:nvSpPr>
          <p:cNvPr id="66579" name="Rectangle 20">
            <a:extLst>
              <a:ext uri="{FF2B5EF4-FFF2-40B4-BE49-F238E27FC236}">
                <a16:creationId xmlns:a16="http://schemas.microsoft.com/office/drawing/2014/main" id="{DFDDA54F-FE65-CE95-8CB9-CA56C40DE793}"/>
              </a:ext>
            </a:extLst>
          </p:cNvPr>
          <p:cNvSpPr>
            <a:spLocks noChangeArrowheads="1"/>
          </p:cNvSpPr>
          <p:nvPr/>
        </p:nvSpPr>
        <p:spPr bwMode="auto">
          <a:xfrm>
            <a:off x="844550" y="4502150"/>
            <a:ext cx="2730500" cy="139700"/>
          </a:xfrm>
          <a:prstGeom prst="rect">
            <a:avLst/>
          </a:prstGeom>
          <a:pattFill prst="horzBrick">
            <a:fgClr>
              <a:schemeClr val="accent1"/>
            </a:fgClr>
            <a:bgClr>
              <a:schemeClr val="bg1"/>
            </a:bgClr>
          </a:pattFill>
          <a:ln w="127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6580" name="Rectangle 21">
            <a:extLst>
              <a:ext uri="{FF2B5EF4-FFF2-40B4-BE49-F238E27FC236}">
                <a16:creationId xmlns:a16="http://schemas.microsoft.com/office/drawing/2014/main" id="{F1E56378-00BC-4CAF-2E62-BF4C21266F82}"/>
              </a:ext>
            </a:extLst>
          </p:cNvPr>
          <p:cNvSpPr>
            <a:spLocks noGrp="1" noChangeArrowheads="1"/>
          </p:cNvSpPr>
          <p:nvPr>
            <p:ph type="title"/>
          </p:nvPr>
        </p:nvSpPr>
        <p:spPr/>
        <p:txBody>
          <a:bodyPr/>
          <a:lstStyle/>
          <a:p>
            <a:r>
              <a:rPr lang="tr-TR" altLang="en-US" dirty="0"/>
              <a:t>Levels of Representation</a:t>
            </a:r>
          </a:p>
        </p:txBody>
      </p:sp>
      <p:sp>
        <p:nvSpPr>
          <p:cNvPr id="2" name="Slide Number Placeholder 1">
            <a:extLst>
              <a:ext uri="{FF2B5EF4-FFF2-40B4-BE49-F238E27FC236}">
                <a16:creationId xmlns:a16="http://schemas.microsoft.com/office/drawing/2014/main" id="{4F40DBF9-8ABA-2ACE-38FA-732E9EBF3BDE}"/>
              </a:ext>
            </a:extLst>
          </p:cNvPr>
          <p:cNvSpPr>
            <a:spLocks noGrp="1"/>
          </p:cNvSpPr>
          <p:nvPr>
            <p:ph type="sldNum" sz="quarter" idx="10"/>
          </p:nvPr>
        </p:nvSpPr>
        <p:spPr/>
        <p:txBody>
          <a:bodyPr/>
          <a:lstStyle/>
          <a:p>
            <a:pPr>
              <a:defRPr/>
            </a:pPr>
            <a:fld id="{784B80BB-128E-4902-B3C3-D56A4AC28474}" type="slidenum">
              <a:rPr lang="en-US" altLang="tr-TR" smtClean="0"/>
              <a:pPr>
                <a:defRPr/>
              </a:pPr>
              <a:t>13</a:t>
            </a:fld>
            <a:endParaRPr lang="en-US" altLang="tr-TR"/>
          </a:p>
        </p:txBody>
      </p:sp>
    </p:spTree>
    <p:extLst>
      <p:ext uri="{BB962C8B-B14F-4D97-AF65-F5344CB8AC3E}">
        <p14:creationId xmlns:p14="http://schemas.microsoft.com/office/powerpoint/2010/main" val="2589366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7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57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57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57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65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6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3" grpId="0"/>
      <p:bldP spid="66574" grpId="0" uiExpand="1" build="p"/>
      <p:bldP spid="66576" grpId="0"/>
      <p:bldP spid="665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fld id="{4BE93200-CE44-47D5-A673-1AB5E3B8E929}" type="slidenum">
              <a:rPr kumimoji="0" lang="en-US" altLang="tr-TR" sz="1200" smtClean="0"/>
              <a:pPr>
                <a:buFontTx/>
                <a:buNone/>
              </a:pPr>
              <a:t>14</a:t>
            </a:fld>
            <a:endParaRPr kumimoji="0" lang="en-US" altLang="tr-TR" sz="1200"/>
          </a:p>
        </p:txBody>
      </p:sp>
      <p:sp>
        <p:nvSpPr>
          <p:cNvPr id="33795" name="Rectangle 2"/>
          <p:cNvSpPr>
            <a:spLocks noGrp="1" noChangeArrowheads="1"/>
          </p:cNvSpPr>
          <p:nvPr>
            <p:ph type="title"/>
          </p:nvPr>
        </p:nvSpPr>
        <p:spPr/>
        <p:txBody>
          <a:bodyPr/>
          <a:lstStyle/>
          <a:p>
            <a:r>
              <a:rPr lang="en-US" altLang="tr-TR" sz="3600"/>
              <a:t>Programming</a:t>
            </a:r>
          </a:p>
        </p:txBody>
      </p:sp>
      <p:sp>
        <p:nvSpPr>
          <p:cNvPr id="835587" name="Rectangle 3"/>
          <p:cNvSpPr>
            <a:spLocks noGrp="1" noChangeArrowheads="1"/>
          </p:cNvSpPr>
          <p:nvPr>
            <p:ph type="body" idx="1"/>
          </p:nvPr>
        </p:nvSpPr>
        <p:spPr>
          <a:xfrm>
            <a:off x="469900" y="912813"/>
            <a:ext cx="8280400" cy="4978400"/>
          </a:xfrm>
        </p:spPr>
        <p:txBody>
          <a:bodyPr/>
          <a:lstStyle/>
          <a:p>
            <a:pPr eaLnBrk="1" hangingPunct="1">
              <a:lnSpc>
                <a:spcPct val="90000"/>
              </a:lnSpc>
              <a:spcBef>
                <a:spcPts val="0"/>
              </a:spcBef>
              <a:defRPr/>
            </a:pPr>
            <a:r>
              <a:rPr lang="en-US" altLang="tr-TR" kern="1200" dirty="0"/>
              <a:t>Methodologies for creating computer programs</a:t>
            </a:r>
            <a:br>
              <a:rPr lang="en-US" altLang="tr-TR" kern="1200" dirty="0"/>
            </a:br>
            <a:r>
              <a:rPr lang="en-US" altLang="tr-TR" kern="1200" dirty="0"/>
              <a:t>that perform a desired function.</a:t>
            </a:r>
            <a:endParaRPr lang="en-US" altLang="tr-TR" dirty="0"/>
          </a:p>
          <a:p>
            <a:pPr lvl="1" eaLnBrk="1" hangingPunct="1">
              <a:lnSpc>
                <a:spcPct val="90000"/>
              </a:lnSpc>
              <a:spcBef>
                <a:spcPts val="0"/>
              </a:spcBef>
              <a:defRPr/>
            </a:pPr>
            <a:r>
              <a:rPr lang="en-US" altLang="tr-TR" kern="1200" dirty="0"/>
              <a:t>Problem Solving</a:t>
            </a:r>
          </a:p>
          <a:p>
            <a:pPr marL="976313" lvl="2" indent="-234950">
              <a:spcBef>
                <a:spcPts val="0"/>
              </a:spcBef>
              <a:defRPr/>
            </a:pPr>
            <a:r>
              <a:rPr lang="en-US" altLang="tr-TR" dirty="0"/>
              <a:t>How do we figure out what to tell the computer to do?</a:t>
            </a:r>
          </a:p>
          <a:p>
            <a:pPr marL="976313" lvl="2" indent="-234950">
              <a:spcBef>
                <a:spcPts val="0"/>
              </a:spcBef>
              <a:defRPr/>
            </a:pPr>
            <a:r>
              <a:rPr lang="en-US" altLang="tr-TR" dirty="0"/>
              <a:t>Convert problem statement into algorithm,</a:t>
            </a:r>
            <a:r>
              <a:rPr lang="tr-TR" altLang="tr-TR" dirty="0"/>
              <a:t> </a:t>
            </a:r>
            <a:r>
              <a:rPr lang="en-US" altLang="tr-TR" dirty="0"/>
              <a:t>using </a:t>
            </a:r>
            <a:r>
              <a:rPr lang="en-US" altLang="tr-TR" dirty="0">
                <a:solidFill>
                  <a:schemeClr val="accent1"/>
                </a:solidFill>
              </a:rPr>
              <a:t>stepwise refinement</a:t>
            </a:r>
            <a:r>
              <a:rPr lang="en-US" altLang="tr-TR" dirty="0"/>
              <a:t>.</a:t>
            </a:r>
          </a:p>
          <a:p>
            <a:pPr marL="976313" lvl="2" indent="-234950">
              <a:spcBef>
                <a:spcPts val="0"/>
              </a:spcBef>
              <a:defRPr/>
            </a:pPr>
            <a:r>
              <a:rPr lang="en-US" altLang="tr-TR" dirty="0"/>
              <a:t>Convert </a:t>
            </a:r>
            <a:r>
              <a:rPr lang="en-US" altLang="tr-TR" b="1" dirty="0">
                <a:solidFill>
                  <a:srgbClr val="FF0000"/>
                </a:solidFill>
              </a:rPr>
              <a:t>algorithm</a:t>
            </a:r>
            <a:r>
              <a:rPr lang="en-US" altLang="tr-TR" dirty="0"/>
              <a:t> into machine instructions.</a:t>
            </a:r>
          </a:p>
          <a:p>
            <a:pPr lvl="1" eaLnBrk="1" hangingPunct="1">
              <a:lnSpc>
                <a:spcPct val="90000"/>
              </a:lnSpc>
              <a:spcBef>
                <a:spcPts val="0"/>
              </a:spcBef>
              <a:defRPr/>
            </a:pPr>
            <a:r>
              <a:rPr lang="en-US" altLang="tr-TR" kern="1200" dirty="0"/>
              <a:t>Debugging</a:t>
            </a:r>
          </a:p>
          <a:p>
            <a:pPr marL="976313" lvl="2" indent="-234950">
              <a:spcBef>
                <a:spcPts val="0"/>
              </a:spcBef>
              <a:defRPr/>
            </a:pPr>
            <a:r>
              <a:rPr lang="en-US" altLang="tr-TR" dirty="0"/>
              <a:t>How do we figure out why it didn’t work?</a:t>
            </a:r>
          </a:p>
          <a:p>
            <a:pPr marL="976313" lvl="2" indent="-234950">
              <a:spcBef>
                <a:spcPts val="0"/>
              </a:spcBef>
              <a:defRPr/>
            </a:pPr>
            <a:r>
              <a:rPr lang="en-US" altLang="tr-TR" dirty="0"/>
              <a:t>Examining registers and memory, setting breakpoints, etc.</a:t>
            </a:r>
          </a:p>
        </p:txBody>
      </p:sp>
      <p:sp>
        <p:nvSpPr>
          <p:cNvPr id="835588" name="Text Box 4"/>
          <p:cNvSpPr txBox="1">
            <a:spLocks noChangeArrowheads="1"/>
          </p:cNvSpPr>
          <p:nvPr/>
        </p:nvSpPr>
        <p:spPr bwMode="auto">
          <a:xfrm>
            <a:off x="1104156" y="5229200"/>
            <a:ext cx="7540625"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000" b="1">
                <a:solidFill>
                  <a:schemeClr val="accent1"/>
                </a:solidFill>
                <a:latin typeface="Arial" panose="020B0604020202020204" pitchFamily="34" charset="0"/>
              </a:rPr>
              <a:t>Time spent on the first can reduce time spent on the second!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5AE6A9A-89A2-E47A-7956-8D3277CF325C}"/>
              </a:ext>
            </a:extLst>
          </p:cNvPr>
          <p:cNvSpPr>
            <a:spLocks noGrp="1" noChangeArrowheads="1"/>
          </p:cNvSpPr>
          <p:nvPr>
            <p:ph type="title"/>
          </p:nvPr>
        </p:nvSpPr>
        <p:spPr/>
        <p:txBody>
          <a:bodyPr/>
          <a:lstStyle/>
          <a:p>
            <a:r>
              <a:rPr lang="en-US" altLang="tr-TR" dirty="0"/>
              <a:t>What is a </a:t>
            </a:r>
            <a:r>
              <a:rPr lang="tr-TR" altLang="tr-TR" dirty="0"/>
              <a:t>Program</a:t>
            </a:r>
            <a:r>
              <a:rPr lang="en-US" altLang="tr-TR" dirty="0"/>
              <a:t>?</a:t>
            </a:r>
            <a:endParaRPr lang="tr-TR" altLang="tr-TR" dirty="0"/>
          </a:p>
        </p:txBody>
      </p:sp>
      <p:sp>
        <p:nvSpPr>
          <p:cNvPr id="3" name="Content Placeholder 2">
            <a:extLst>
              <a:ext uri="{FF2B5EF4-FFF2-40B4-BE49-F238E27FC236}">
                <a16:creationId xmlns:a16="http://schemas.microsoft.com/office/drawing/2014/main" id="{D89ABF4E-66A3-88B8-C7EF-D935F94B656A}"/>
              </a:ext>
            </a:extLst>
          </p:cNvPr>
          <p:cNvSpPr>
            <a:spLocks noGrp="1"/>
          </p:cNvSpPr>
          <p:nvPr>
            <p:ph idx="1"/>
          </p:nvPr>
        </p:nvSpPr>
        <p:spPr/>
        <p:txBody>
          <a:bodyPr>
            <a:normAutofit fontScale="92500" lnSpcReduction="10000"/>
          </a:bodyPr>
          <a:lstStyle/>
          <a:p>
            <a:pPr>
              <a:defRPr/>
            </a:pPr>
            <a:r>
              <a:rPr lang="en-US" dirty="0"/>
              <a:t> </a:t>
            </a:r>
            <a:r>
              <a:rPr lang="en-US" dirty="0">
                <a:solidFill>
                  <a:schemeClr val="accent1">
                    <a:lumMod val="75000"/>
                  </a:schemeClr>
                </a:solidFill>
              </a:rPr>
              <a:t>Program</a:t>
            </a:r>
            <a:r>
              <a:rPr lang="en-US" dirty="0"/>
              <a:t>:</a:t>
            </a:r>
          </a:p>
          <a:p>
            <a:pPr lvl="1">
              <a:defRPr/>
            </a:pPr>
            <a:r>
              <a:rPr lang="en-US" dirty="0"/>
              <a:t>A set of instructions to be carried out by a computer.</a:t>
            </a:r>
          </a:p>
          <a:p>
            <a:pPr lvl="1">
              <a:defRPr/>
            </a:pPr>
            <a:r>
              <a:rPr lang="en-US" dirty="0"/>
              <a:t>A sequence of steps</a:t>
            </a:r>
          </a:p>
          <a:p>
            <a:pPr lvl="2">
              <a:defRPr/>
            </a:pPr>
            <a:r>
              <a:rPr lang="en-US" dirty="0"/>
              <a:t>For each step, an arithmetic or logical operation is done</a:t>
            </a:r>
          </a:p>
          <a:p>
            <a:pPr lvl="2">
              <a:defRPr/>
            </a:pPr>
            <a:r>
              <a:rPr lang="en-US" dirty="0"/>
              <a:t>For each operation, a different set of control signals is needed</a:t>
            </a:r>
          </a:p>
          <a:p>
            <a:pPr lvl="2">
              <a:defRPr/>
            </a:pPr>
            <a:r>
              <a:rPr lang="en-US" dirty="0"/>
              <a:t>For each operation a unique code is provided</a:t>
            </a:r>
          </a:p>
          <a:p>
            <a:pPr lvl="3">
              <a:defRPr/>
            </a:pPr>
            <a:r>
              <a:rPr lang="en-US" dirty="0"/>
              <a:t>e.g. ADD, MOVE</a:t>
            </a:r>
          </a:p>
          <a:p>
            <a:pPr lvl="2">
              <a:defRPr/>
            </a:pPr>
            <a:r>
              <a:rPr lang="en-US" dirty="0"/>
              <a:t>A hardware segment accepts the code and issues the control signals</a:t>
            </a:r>
          </a:p>
          <a:p>
            <a:pPr>
              <a:defRPr/>
            </a:pPr>
            <a:r>
              <a:rPr lang="en-US" dirty="0"/>
              <a:t> </a:t>
            </a:r>
            <a:r>
              <a:rPr lang="en-US" dirty="0">
                <a:solidFill>
                  <a:schemeClr val="accent1">
                    <a:lumMod val="75000"/>
                  </a:schemeClr>
                </a:solidFill>
              </a:rPr>
              <a:t>Program execution</a:t>
            </a:r>
            <a:r>
              <a:rPr lang="en-US" dirty="0"/>
              <a:t>:</a:t>
            </a:r>
          </a:p>
          <a:p>
            <a:pPr lvl="1">
              <a:defRPr/>
            </a:pPr>
            <a:r>
              <a:rPr lang="en-US" dirty="0"/>
              <a:t>The act of carrying out the instructions </a:t>
            </a:r>
            <a:br>
              <a:rPr lang="en-US" dirty="0"/>
            </a:br>
            <a:r>
              <a:rPr lang="en-US" dirty="0"/>
              <a:t>contained in a program.</a:t>
            </a:r>
          </a:p>
          <a:p>
            <a:pPr>
              <a:defRPr/>
            </a:pPr>
            <a:r>
              <a:rPr lang="en-US" dirty="0"/>
              <a:t> </a:t>
            </a:r>
            <a:r>
              <a:rPr lang="en-US" dirty="0">
                <a:solidFill>
                  <a:schemeClr val="accent1">
                    <a:lumMod val="75000"/>
                  </a:schemeClr>
                </a:solidFill>
              </a:rPr>
              <a:t>Programming language</a:t>
            </a:r>
            <a:r>
              <a:rPr lang="en-US" dirty="0"/>
              <a:t>:</a:t>
            </a:r>
          </a:p>
          <a:p>
            <a:pPr lvl="1">
              <a:defRPr/>
            </a:pPr>
            <a:r>
              <a:rPr lang="en-US" dirty="0"/>
              <a:t>A systematic set of rules used to </a:t>
            </a:r>
            <a:br>
              <a:rPr lang="en-US" dirty="0"/>
            </a:br>
            <a:r>
              <a:rPr lang="en-US" dirty="0"/>
              <a:t>describe computations in a format </a:t>
            </a:r>
            <a:br>
              <a:rPr lang="en-US" dirty="0"/>
            </a:br>
            <a:r>
              <a:rPr lang="en-US" dirty="0"/>
              <a:t>that is editable by humans</a:t>
            </a:r>
          </a:p>
          <a:p>
            <a:pPr lvl="1">
              <a:defRPr/>
            </a:pPr>
            <a:r>
              <a:rPr lang="en-US" altLang="tr-TR" dirty="0"/>
              <a:t>Abbreviated forms of instructions that translate into machine language</a:t>
            </a:r>
            <a:endParaRPr lang="en-US" dirty="0"/>
          </a:p>
          <a:p>
            <a:pPr>
              <a:defRPr/>
            </a:pPr>
            <a:endParaRPr lang="tr-TR" dirty="0"/>
          </a:p>
        </p:txBody>
      </p:sp>
      <p:sp>
        <p:nvSpPr>
          <p:cNvPr id="8196" name="Slide Number Placeholder 3">
            <a:extLst>
              <a:ext uri="{FF2B5EF4-FFF2-40B4-BE49-F238E27FC236}">
                <a16:creationId xmlns:a16="http://schemas.microsoft.com/office/drawing/2014/main" id="{D0F2B86E-D8DB-828A-8DBA-249C0EA1C19E}"/>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2400">
                <a:solidFill>
                  <a:schemeClr val="tx1"/>
                </a:solidFill>
                <a:latin typeface="Times New Roman" panose="02020603050405020304" pitchFamily="18" charset="0"/>
              </a:defRPr>
            </a:lvl1pPr>
            <a:lvl2pPr marL="557213" indent="-214313">
              <a:spcBef>
                <a:spcPct val="20000"/>
              </a:spcBef>
              <a:buChar char="–"/>
              <a:defRPr kumimoji="1" sz="2100">
                <a:solidFill>
                  <a:srgbClr val="FF3300"/>
                </a:solidFill>
                <a:latin typeface="Times New Roman" panose="02020603050405020304" pitchFamily="18" charset="0"/>
              </a:defRPr>
            </a:lvl2pPr>
            <a:lvl3pPr marL="857250" indent="-171450">
              <a:spcBef>
                <a:spcPct val="20000"/>
              </a:spcBef>
              <a:buChar char="•"/>
              <a:defRPr kumimoji="1" sz="1800">
                <a:solidFill>
                  <a:schemeClr val="accent2"/>
                </a:solidFill>
                <a:latin typeface="Times New Roman" panose="02020603050405020304" pitchFamily="18" charset="0"/>
              </a:defRPr>
            </a:lvl3pPr>
            <a:lvl4pPr marL="1200150" indent="-171450">
              <a:spcBef>
                <a:spcPct val="20000"/>
              </a:spcBef>
              <a:buChar char="–"/>
              <a:defRPr kumimoji="1" sz="1500">
                <a:solidFill>
                  <a:schemeClr val="tx1"/>
                </a:solidFill>
                <a:latin typeface="Times New Roman" panose="02020603050405020304" pitchFamily="18" charset="0"/>
              </a:defRPr>
            </a:lvl4pPr>
            <a:lvl5pPr marL="1543050" indent="-171450">
              <a:spcBef>
                <a:spcPct val="20000"/>
              </a:spcBef>
              <a:buChar char="•"/>
              <a:defRPr kumimoji="1"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9pPr>
          </a:lstStyle>
          <a:p>
            <a:pPr>
              <a:spcBef>
                <a:spcPct val="50000"/>
              </a:spcBef>
              <a:buFontTx/>
              <a:buNone/>
            </a:pPr>
            <a:fld id="{C0826F76-433E-4F55-BA45-4422173121A7}" type="slidenum">
              <a:rPr kumimoji="0" lang="en-US" altLang="tr-TR" sz="900"/>
              <a:pPr>
                <a:spcBef>
                  <a:spcPct val="50000"/>
                </a:spcBef>
                <a:buFontTx/>
                <a:buNone/>
              </a:pPr>
              <a:t>15</a:t>
            </a:fld>
            <a:endParaRPr kumimoji="0" lang="en-US" altLang="tr-TR" sz="900"/>
          </a:p>
        </p:txBody>
      </p:sp>
      <p:pic>
        <p:nvPicPr>
          <p:cNvPr id="2" name="Picture 2">
            <a:extLst>
              <a:ext uri="{FF2B5EF4-FFF2-40B4-BE49-F238E27FC236}">
                <a16:creationId xmlns:a16="http://schemas.microsoft.com/office/drawing/2014/main" id="{4D284801-6F99-5F7B-025F-4D9A40D13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176" y="3717032"/>
            <a:ext cx="3222358" cy="21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5D4A-6733-099B-C4A9-83339EE74E66}"/>
              </a:ext>
            </a:extLst>
          </p:cNvPr>
          <p:cNvSpPr>
            <a:spLocks noGrp="1"/>
          </p:cNvSpPr>
          <p:nvPr>
            <p:ph type="title"/>
          </p:nvPr>
        </p:nvSpPr>
        <p:spPr/>
        <p:txBody>
          <a:bodyPr/>
          <a:lstStyle/>
          <a:p>
            <a:r>
              <a:rPr lang="en-US" altLang="en-US" sz="3200" dirty="0">
                <a:effectLst>
                  <a:outerShdw blurRad="38100" dist="38100" dir="2700000" algn="tl">
                    <a:srgbClr val="C0C0C0"/>
                  </a:outerShdw>
                </a:effectLst>
              </a:rPr>
              <a:t>Programming Tools Overview</a:t>
            </a:r>
            <a:endParaRPr lang="en-GB" dirty="0"/>
          </a:p>
        </p:txBody>
      </p:sp>
      <p:sp>
        <p:nvSpPr>
          <p:cNvPr id="3" name="Content Placeholder 2">
            <a:extLst>
              <a:ext uri="{FF2B5EF4-FFF2-40B4-BE49-F238E27FC236}">
                <a16:creationId xmlns:a16="http://schemas.microsoft.com/office/drawing/2014/main" id="{D39CC906-CF75-E254-9E20-35589C0AAAC6}"/>
              </a:ext>
            </a:extLst>
          </p:cNvPr>
          <p:cNvSpPr>
            <a:spLocks noGrp="1"/>
          </p:cNvSpPr>
          <p:nvPr>
            <p:ph idx="1"/>
          </p:nvPr>
        </p:nvSpPr>
        <p:spPr/>
        <p:txBody>
          <a:bodyPr/>
          <a:lstStyle/>
          <a:p>
            <a:r>
              <a:rPr lang="en-GB" dirty="0"/>
              <a:t>Editors</a:t>
            </a:r>
          </a:p>
          <a:p>
            <a:r>
              <a:rPr lang="en-GB" dirty="0"/>
              <a:t>Assemblers</a:t>
            </a:r>
          </a:p>
          <a:p>
            <a:r>
              <a:rPr lang="en-GB" dirty="0"/>
              <a:t>Debuggers</a:t>
            </a:r>
          </a:p>
          <a:p>
            <a:r>
              <a:rPr lang="en-GB" dirty="0"/>
              <a:t>Compilers</a:t>
            </a:r>
          </a:p>
          <a:p>
            <a:r>
              <a:rPr lang="en-GB" dirty="0"/>
              <a:t>Linkers</a:t>
            </a:r>
          </a:p>
          <a:p>
            <a:r>
              <a:rPr lang="en-GB" dirty="0"/>
              <a:t>Loaders</a:t>
            </a:r>
          </a:p>
          <a:p>
            <a:r>
              <a:rPr lang="en-GB" dirty="0"/>
              <a:t>Interpreters</a:t>
            </a:r>
          </a:p>
          <a:p>
            <a:endParaRPr lang="en-GB" dirty="0"/>
          </a:p>
          <a:p>
            <a:r>
              <a:rPr lang="en-US" dirty="0"/>
              <a:t> </a:t>
            </a:r>
            <a:r>
              <a:rPr lang="en-US" dirty="0">
                <a:solidFill>
                  <a:schemeClr val="accent1">
                    <a:lumMod val="75000"/>
                  </a:schemeClr>
                </a:solidFill>
              </a:rPr>
              <a:t>I</a:t>
            </a:r>
            <a:r>
              <a:rPr lang="en-US" dirty="0"/>
              <a:t>ntegrated </a:t>
            </a:r>
            <a:r>
              <a:rPr lang="en-US" dirty="0">
                <a:solidFill>
                  <a:schemeClr val="accent1">
                    <a:lumMod val="75000"/>
                  </a:schemeClr>
                </a:solidFill>
              </a:rPr>
              <a:t>D</a:t>
            </a:r>
            <a:r>
              <a:rPr lang="en-US" dirty="0"/>
              <a:t>evelopment </a:t>
            </a:r>
            <a:r>
              <a:rPr lang="en-US" dirty="0">
                <a:solidFill>
                  <a:schemeClr val="accent1">
                    <a:lumMod val="75000"/>
                  </a:schemeClr>
                </a:solidFill>
              </a:rPr>
              <a:t>E</a:t>
            </a:r>
            <a:r>
              <a:rPr lang="en-US" dirty="0"/>
              <a:t>nvironments (</a:t>
            </a:r>
            <a:r>
              <a:rPr lang="en-US" dirty="0">
                <a:solidFill>
                  <a:schemeClr val="accent1">
                    <a:lumMod val="75000"/>
                  </a:schemeClr>
                </a:solidFill>
              </a:rPr>
              <a:t>IDE</a:t>
            </a:r>
            <a:r>
              <a:rPr lang="en-US" dirty="0"/>
              <a:t>s) combine several of the above programming tools</a:t>
            </a:r>
          </a:p>
          <a:p>
            <a:endParaRPr lang="en-GB" dirty="0"/>
          </a:p>
        </p:txBody>
      </p:sp>
      <p:sp>
        <p:nvSpPr>
          <p:cNvPr id="4" name="Slide Number Placeholder 3">
            <a:extLst>
              <a:ext uri="{FF2B5EF4-FFF2-40B4-BE49-F238E27FC236}">
                <a16:creationId xmlns:a16="http://schemas.microsoft.com/office/drawing/2014/main" id="{430532E7-0735-7525-1BD7-C9D8CB447A6D}"/>
              </a:ext>
            </a:extLst>
          </p:cNvPr>
          <p:cNvSpPr>
            <a:spLocks noGrp="1"/>
          </p:cNvSpPr>
          <p:nvPr>
            <p:ph type="sldNum" sz="quarter" idx="10"/>
          </p:nvPr>
        </p:nvSpPr>
        <p:spPr/>
        <p:txBody>
          <a:bodyPr/>
          <a:lstStyle/>
          <a:p>
            <a:pPr>
              <a:defRPr/>
            </a:pPr>
            <a:fld id="{784B80BB-128E-4902-B3C3-D56A4AC28474}" type="slidenum">
              <a:rPr lang="en-US" altLang="tr-TR" smtClean="0"/>
              <a:pPr>
                <a:defRPr/>
              </a:pPr>
              <a:t>16</a:t>
            </a:fld>
            <a:endParaRPr lang="en-US" altLang="tr-TR"/>
          </a:p>
        </p:txBody>
      </p:sp>
      <p:pic>
        <p:nvPicPr>
          <p:cNvPr id="10" name="Picture 9">
            <a:extLst>
              <a:ext uri="{FF2B5EF4-FFF2-40B4-BE49-F238E27FC236}">
                <a16:creationId xmlns:a16="http://schemas.microsoft.com/office/drawing/2014/main" id="{637AE1E3-4A7B-5D3D-C890-7CA3046ACE81}"/>
              </a:ext>
            </a:extLst>
          </p:cNvPr>
          <p:cNvPicPr>
            <a:picLocks noChangeAspect="1"/>
          </p:cNvPicPr>
          <p:nvPr/>
        </p:nvPicPr>
        <p:blipFill>
          <a:blip r:embed="rId2"/>
          <a:stretch>
            <a:fillRect/>
          </a:stretch>
        </p:blipFill>
        <p:spPr>
          <a:xfrm>
            <a:off x="2855685" y="1125537"/>
            <a:ext cx="1743318" cy="3591426"/>
          </a:xfrm>
          <a:prstGeom prst="rect">
            <a:avLst/>
          </a:prstGeom>
        </p:spPr>
      </p:pic>
      <p:pic>
        <p:nvPicPr>
          <p:cNvPr id="12" name="Picture 11">
            <a:extLst>
              <a:ext uri="{FF2B5EF4-FFF2-40B4-BE49-F238E27FC236}">
                <a16:creationId xmlns:a16="http://schemas.microsoft.com/office/drawing/2014/main" id="{ABF38646-8036-143B-C641-B2A9A809F258}"/>
              </a:ext>
            </a:extLst>
          </p:cNvPr>
          <p:cNvPicPr>
            <a:picLocks noChangeAspect="1"/>
          </p:cNvPicPr>
          <p:nvPr/>
        </p:nvPicPr>
        <p:blipFill>
          <a:blip r:embed="rId3"/>
          <a:stretch>
            <a:fillRect/>
          </a:stretch>
        </p:blipFill>
        <p:spPr>
          <a:xfrm>
            <a:off x="4853154" y="1125537"/>
            <a:ext cx="1905266" cy="3648584"/>
          </a:xfrm>
          <a:prstGeom prst="rect">
            <a:avLst/>
          </a:prstGeom>
        </p:spPr>
      </p:pic>
      <p:pic>
        <p:nvPicPr>
          <p:cNvPr id="14" name="Picture 13">
            <a:extLst>
              <a:ext uri="{FF2B5EF4-FFF2-40B4-BE49-F238E27FC236}">
                <a16:creationId xmlns:a16="http://schemas.microsoft.com/office/drawing/2014/main" id="{6D14C679-591D-7E64-5FF1-3433E112DC13}"/>
              </a:ext>
            </a:extLst>
          </p:cNvPr>
          <p:cNvPicPr>
            <a:picLocks noChangeAspect="1"/>
          </p:cNvPicPr>
          <p:nvPr/>
        </p:nvPicPr>
        <p:blipFill>
          <a:blip r:embed="rId4"/>
          <a:stretch>
            <a:fillRect/>
          </a:stretch>
        </p:blipFill>
        <p:spPr>
          <a:xfrm>
            <a:off x="7012571" y="1125537"/>
            <a:ext cx="1771897" cy="3172268"/>
          </a:xfrm>
          <a:prstGeom prst="rect">
            <a:avLst/>
          </a:prstGeom>
        </p:spPr>
      </p:pic>
    </p:spTree>
    <p:extLst>
      <p:ext uri="{BB962C8B-B14F-4D97-AF65-F5344CB8AC3E}">
        <p14:creationId xmlns:p14="http://schemas.microsoft.com/office/powerpoint/2010/main" val="284724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D567-3FF4-F231-39DF-EC5512229C32}"/>
              </a:ext>
            </a:extLst>
          </p:cNvPr>
          <p:cNvSpPr>
            <a:spLocks noGrp="1"/>
          </p:cNvSpPr>
          <p:nvPr>
            <p:ph type="title"/>
          </p:nvPr>
        </p:nvSpPr>
        <p:spPr/>
        <p:txBody>
          <a:bodyPr/>
          <a:lstStyle/>
          <a:p>
            <a:r>
              <a:rPr lang="en-GB" dirty="0"/>
              <a:t>Program Translation Process</a:t>
            </a:r>
          </a:p>
        </p:txBody>
      </p:sp>
      <p:sp>
        <p:nvSpPr>
          <p:cNvPr id="3" name="Content Placeholder 2">
            <a:extLst>
              <a:ext uri="{FF2B5EF4-FFF2-40B4-BE49-F238E27FC236}">
                <a16:creationId xmlns:a16="http://schemas.microsoft.com/office/drawing/2014/main" id="{FE3B2EF1-D258-324A-5FBC-A36696A80879}"/>
              </a:ext>
            </a:extLst>
          </p:cNvPr>
          <p:cNvSpPr>
            <a:spLocks noGrp="1"/>
          </p:cNvSpPr>
          <p:nvPr>
            <p:ph idx="1"/>
          </p:nvPr>
        </p:nvSpPr>
        <p:spPr/>
        <p:txBody>
          <a:bodyPr/>
          <a:lstStyle/>
          <a:p>
            <a:r>
              <a:rPr lang="en-US" dirty="0"/>
              <a:t>Terms,</a:t>
            </a:r>
            <a:br>
              <a:rPr lang="en-US" dirty="0"/>
            </a:br>
            <a:r>
              <a:rPr lang="en-US" dirty="0"/>
              <a:t>terms, and</a:t>
            </a:r>
            <a:br>
              <a:rPr lang="en-US" dirty="0"/>
            </a:br>
            <a:r>
              <a:rPr lang="en-US" dirty="0"/>
              <a:t>more terms!</a:t>
            </a:r>
          </a:p>
          <a:p>
            <a:endParaRPr lang="en-GB" dirty="0"/>
          </a:p>
        </p:txBody>
      </p:sp>
      <p:sp>
        <p:nvSpPr>
          <p:cNvPr id="4" name="Slide Number Placeholder 3">
            <a:extLst>
              <a:ext uri="{FF2B5EF4-FFF2-40B4-BE49-F238E27FC236}">
                <a16:creationId xmlns:a16="http://schemas.microsoft.com/office/drawing/2014/main" id="{51D165F0-8428-DC06-1B88-95C413221031}"/>
              </a:ext>
            </a:extLst>
          </p:cNvPr>
          <p:cNvSpPr>
            <a:spLocks noGrp="1"/>
          </p:cNvSpPr>
          <p:nvPr>
            <p:ph type="sldNum" sz="quarter" idx="10"/>
          </p:nvPr>
        </p:nvSpPr>
        <p:spPr/>
        <p:txBody>
          <a:bodyPr/>
          <a:lstStyle/>
          <a:p>
            <a:pPr>
              <a:defRPr/>
            </a:pPr>
            <a:fld id="{784B80BB-128E-4902-B3C3-D56A4AC28474}" type="slidenum">
              <a:rPr lang="en-US" altLang="tr-TR" smtClean="0"/>
              <a:pPr>
                <a:defRPr/>
              </a:pPr>
              <a:t>17</a:t>
            </a:fld>
            <a:endParaRPr lang="en-US" altLang="tr-TR"/>
          </a:p>
        </p:txBody>
      </p:sp>
      <p:pic>
        <p:nvPicPr>
          <p:cNvPr id="6" name="Picture 4">
            <a:extLst>
              <a:ext uri="{FF2B5EF4-FFF2-40B4-BE49-F238E27FC236}">
                <a16:creationId xmlns:a16="http://schemas.microsoft.com/office/drawing/2014/main" id="{98656077-90DB-4593-F239-CD43DF6247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11194"/>
          <a:stretch>
            <a:fillRect/>
          </a:stretch>
        </p:blipFill>
        <p:spPr bwMode="auto">
          <a:xfrm>
            <a:off x="2987824" y="1412776"/>
            <a:ext cx="4376738"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a:extLst>
              <a:ext uri="{FF2B5EF4-FFF2-40B4-BE49-F238E27FC236}">
                <a16:creationId xmlns:a16="http://schemas.microsoft.com/office/drawing/2014/main" id="{726E73DB-C55E-E0AE-330A-5E9BBD973947}"/>
              </a:ext>
            </a:extLst>
          </p:cNvPr>
          <p:cNvSpPr txBox="1">
            <a:spLocks noChangeArrowheads="1"/>
          </p:cNvSpPr>
          <p:nvPr/>
        </p:nvSpPr>
        <p:spPr bwMode="auto">
          <a:xfrm>
            <a:off x="6264424" y="1869976"/>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00B050"/>
                </a:solidFill>
                <a:latin typeface="Tahoma" panose="020B0604030504040204" pitchFamily="34" charset="0"/>
              </a:rPr>
              <a:t>Source</a:t>
            </a:r>
          </a:p>
        </p:txBody>
      </p:sp>
      <p:sp>
        <p:nvSpPr>
          <p:cNvPr id="8" name="Text Box 6">
            <a:extLst>
              <a:ext uri="{FF2B5EF4-FFF2-40B4-BE49-F238E27FC236}">
                <a16:creationId xmlns:a16="http://schemas.microsoft.com/office/drawing/2014/main" id="{64C2F10E-3DD9-7B74-D2AE-8FB65F27636B}"/>
              </a:ext>
            </a:extLst>
          </p:cNvPr>
          <p:cNvSpPr txBox="1">
            <a:spLocks noChangeArrowheads="1"/>
          </p:cNvSpPr>
          <p:nvPr/>
        </p:nvSpPr>
        <p:spPr bwMode="auto">
          <a:xfrm>
            <a:off x="6340624" y="2631976"/>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00B050"/>
                </a:solidFill>
                <a:latin typeface="Tahoma" panose="020B0604030504040204" pitchFamily="34" charset="0"/>
              </a:rPr>
              <a:t>Object</a:t>
            </a:r>
          </a:p>
        </p:txBody>
      </p:sp>
      <p:sp>
        <p:nvSpPr>
          <p:cNvPr id="9" name="Text Box 7">
            <a:extLst>
              <a:ext uri="{FF2B5EF4-FFF2-40B4-BE49-F238E27FC236}">
                <a16:creationId xmlns:a16="http://schemas.microsoft.com/office/drawing/2014/main" id="{D5373E0B-BEE6-CCA3-0F3D-7B655BECA69C}"/>
              </a:ext>
            </a:extLst>
          </p:cNvPr>
          <p:cNvSpPr txBox="1">
            <a:spLocks noChangeArrowheads="1"/>
          </p:cNvSpPr>
          <p:nvPr/>
        </p:nvSpPr>
        <p:spPr bwMode="auto">
          <a:xfrm>
            <a:off x="6264424" y="5070376"/>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00B050"/>
                </a:solidFill>
                <a:latin typeface="Tahoma" panose="020B0604030504040204" pitchFamily="34" charset="0"/>
              </a:rPr>
              <a:t>Executable</a:t>
            </a:r>
          </a:p>
        </p:txBody>
      </p:sp>
      <p:sp>
        <p:nvSpPr>
          <p:cNvPr id="10" name="Text Box 8">
            <a:extLst>
              <a:ext uri="{FF2B5EF4-FFF2-40B4-BE49-F238E27FC236}">
                <a16:creationId xmlns:a16="http://schemas.microsoft.com/office/drawing/2014/main" id="{7E3809DD-0015-A7A6-038B-CB31F7ED8E49}"/>
              </a:ext>
            </a:extLst>
          </p:cNvPr>
          <p:cNvSpPr txBox="1">
            <a:spLocks noChangeArrowheads="1"/>
          </p:cNvSpPr>
          <p:nvPr/>
        </p:nvSpPr>
        <p:spPr bwMode="auto">
          <a:xfrm>
            <a:off x="2530624" y="2631976"/>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solidFill>
                  <a:srgbClr val="00B050"/>
                </a:solidFill>
                <a:latin typeface="Tahoma" panose="020B0604030504040204" pitchFamily="34" charset="0"/>
              </a:rPr>
              <a:t>Translator</a:t>
            </a:r>
          </a:p>
        </p:txBody>
      </p:sp>
      <p:sp>
        <p:nvSpPr>
          <p:cNvPr id="11" name="Text Box 9">
            <a:extLst>
              <a:ext uri="{FF2B5EF4-FFF2-40B4-BE49-F238E27FC236}">
                <a16:creationId xmlns:a16="http://schemas.microsoft.com/office/drawing/2014/main" id="{73D6272D-6B17-C08C-8069-6EFEE899667A}"/>
              </a:ext>
            </a:extLst>
          </p:cNvPr>
          <p:cNvSpPr txBox="1">
            <a:spLocks noChangeArrowheads="1"/>
          </p:cNvSpPr>
          <p:nvPr/>
        </p:nvSpPr>
        <p:spPr bwMode="auto">
          <a:xfrm>
            <a:off x="2530624" y="3470176"/>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00B050"/>
                </a:solidFill>
                <a:latin typeface="Tahoma" panose="020B0604030504040204" pitchFamily="34" charset="0"/>
              </a:rPr>
              <a:t>Linker</a:t>
            </a:r>
          </a:p>
        </p:txBody>
      </p:sp>
      <p:sp>
        <p:nvSpPr>
          <p:cNvPr id="12" name="Text Box 10">
            <a:extLst>
              <a:ext uri="{FF2B5EF4-FFF2-40B4-BE49-F238E27FC236}">
                <a16:creationId xmlns:a16="http://schemas.microsoft.com/office/drawing/2014/main" id="{56DD10FE-638B-39B4-5261-544ACD960B08}"/>
              </a:ext>
            </a:extLst>
          </p:cNvPr>
          <p:cNvSpPr txBox="1">
            <a:spLocks noChangeArrowheads="1"/>
          </p:cNvSpPr>
          <p:nvPr/>
        </p:nvSpPr>
        <p:spPr bwMode="auto">
          <a:xfrm>
            <a:off x="2530624" y="4232176"/>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00B050"/>
                </a:solidFill>
                <a:latin typeface="Tahoma" panose="020B0604030504040204" pitchFamily="34" charset="0"/>
              </a:rPr>
              <a:t>Loader</a:t>
            </a:r>
          </a:p>
        </p:txBody>
      </p:sp>
    </p:spTree>
    <p:extLst>
      <p:ext uri="{BB962C8B-B14F-4D97-AF65-F5344CB8AC3E}">
        <p14:creationId xmlns:p14="http://schemas.microsoft.com/office/powerpoint/2010/main" val="928669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C2A4-EABD-46FE-1EE8-B35ED7EB21DE}"/>
              </a:ext>
            </a:extLst>
          </p:cNvPr>
          <p:cNvSpPr>
            <a:spLocks noGrp="1"/>
          </p:cNvSpPr>
          <p:nvPr>
            <p:ph type="title"/>
          </p:nvPr>
        </p:nvSpPr>
        <p:spPr/>
        <p:txBody>
          <a:bodyPr/>
          <a:lstStyle/>
          <a:p>
            <a:r>
              <a:rPr lang="en-GB" dirty="0"/>
              <a:t>Program Translation Process </a:t>
            </a:r>
          </a:p>
        </p:txBody>
      </p:sp>
      <p:sp>
        <p:nvSpPr>
          <p:cNvPr id="3" name="Content Placeholder 2">
            <a:extLst>
              <a:ext uri="{FF2B5EF4-FFF2-40B4-BE49-F238E27FC236}">
                <a16:creationId xmlns:a16="http://schemas.microsoft.com/office/drawing/2014/main" id="{9A490D11-544C-79FB-1011-BB4C5CD0FACA}"/>
              </a:ext>
            </a:extLst>
          </p:cNvPr>
          <p:cNvSpPr>
            <a:spLocks noGrp="1"/>
          </p:cNvSpPr>
          <p:nvPr>
            <p:ph idx="1"/>
          </p:nvPr>
        </p:nvSpPr>
        <p:spPr/>
        <p:txBody>
          <a:bodyPr>
            <a:normAutofit lnSpcReduction="10000"/>
          </a:bodyPr>
          <a:lstStyle/>
          <a:p>
            <a:r>
              <a:rPr lang="en-GB" dirty="0"/>
              <a:t>Program Translation is a six-phase process</a:t>
            </a:r>
          </a:p>
          <a:p>
            <a:pPr lvl="1"/>
            <a:r>
              <a:rPr lang="en-US" dirty="0">
                <a:solidFill>
                  <a:schemeClr val="accent1">
                    <a:lumMod val="75000"/>
                  </a:schemeClr>
                </a:solidFill>
              </a:rPr>
              <a:t>Lexical analysis</a:t>
            </a:r>
            <a:r>
              <a:rPr lang="en-US" dirty="0"/>
              <a:t> extracts tokens, e.g., reserved words and variables.</a:t>
            </a:r>
          </a:p>
          <a:p>
            <a:pPr lvl="1"/>
            <a:r>
              <a:rPr lang="en-US" dirty="0">
                <a:solidFill>
                  <a:schemeClr val="accent1">
                    <a:lumMod val="75000"/>
                  </a:schemeClr>
                </a:solidFill>
              </a:rPr>
              <a:t>Syntax analysis </a:t>
            </a:r>
            <a:r>
              <a:rPr lang="en-US" dirty="0"/>
              <a:t>(parsing) checks statement construction.</a:t>
            </a:r>
          </a:p>
          <a:p>
            <a:pPr lvl="1"/>
            <a:r>
              <a:rPr lang="en-US" dirty="0">
                <a:solidFill>
                  <a:schemeClr val="accent1">
                    <a:lumMod val="75000"/>
                  </a:schemeClr>
                </a:solidFill>
              </a:rPr>
              <a:t>Semantic analysis </a:t>
            </a:r>
            <a:r>
              <a:rPr lang="en-US" dirty="0"/>
              <a:t>checks data types and the validity of operators.</a:t>
            </a:r>
          </a:p>
          <a:p>
            <a:pPr lvl="1"/>
            <a:r>
              <a:rPr lang="en-US" dirty="0">
                <a:solidFill>
                  <a:schemeClr val="accent1">
                    <a:lumMod val="75000"/>
                  </a:schemeClr>
                </a:solidFill>
              </a:rPr>
              <a:t>Intermediate code generation </a:t>
            </a:r>
            <a:r>
              <a:rPr lang="en-US" dirty="0"/>
              <a:t>creates three address code to facilitate optimization and </a:t>
            </a:r>
            <a:br>
              <a:rPr lang="en-US" dirty="0"/>
            </a:br>
            <a:r>
              <a:rPr lang="en-US" dirty="0"/>
              <a:t>translation.</a:t>
            </a:r>
          </a:p>
          <a:p>
            <a:pPr lvl="1"/>
            <a:r>
              <a:rPr lang="en-US" dirty="0">
                <a:solidFill>
                  <a:schemeClr val="accent1">
                    <a:lumMod val="75000"/>
                  </a:schemeClr>
                </a:solidFill>
              </a:rPr>
              <a:t>Optimization</a:t>
            </a:r>
            <a:r>
              <a:rPr lang="en-US" dirty="0"/>
              <a:t> creates assembly </a:t>
            </a:r>
            <a:br>
              <a:rPr lang="en-US" dirty="0"/>
            </a:br>
            <a:r>
              <a:rPr lang="en-US" dirty="0"/>
              <a:t>code while taking into account </a:t>
            </a:r>
            <a:br>
              <a:rPr lang="en-US" dirty="0"/>
            </a:br>
            <a:r>
              <a:rPr lang="en-US" dirty="0"/>
              <a:t>architectural features that can </a:t>
            </a:r>
            <a:br>
              <a:rPr lang="en-US" dirty="0"/>
            </a:br>
            <a:r>
              <a:rPr lang="en-US" dirty="0"/>
              <a:t>make the code efficient.</a:t>
            </a:r>
          </a:p>
          <a:p>
            <a:pPr lvl="1"/>
            <a:r>
              <a:rPr lang="en-US" dirty="0">
                <a:solidFill>
                  <a:schemeClr val="accent1">
                    <a:lumMod val="75000"/>
                  </a:schemeClr>
                </a:solidFill>
              </a:rPr>
              <a:t>Code generation </a:t>
            </a:r>
            <a:r>
              <a:rPr lang="en-US" dirty="0"/>
              <a:t>creates </a:t>
            </a:r>
            <a:br>
              <a:rPr lang="en-US" dirty="0"/>
            </a:br>
            <a:r>
              <a:rPr lang="en-US" dirty="0"/>
              <a:t>binary code from the optimized </a:t>
            </a:r>
            <a:br>
              <a:rPr lang="en-US" dirty="0"/>
            </a:br>
            <a:r>
              <a:rPr lang="en-US" dirty="0"/>
              <a:t>assembly code.</a:t>
            </a:r>
          </a:p>
          <a:p>
            <a:endParaRPr lang="en-GB" dirty="0"/>
          </a:p>
        </p:txBody>
      </p:sp>
      <p:sp>
        <p:nvSpPr>
          <p:cNvPr id="4" name="Slide Number Placeholder 3">
            <a:extLst>
              <a:ext uri="{FF2B5EF4-FFF2-40B4-BE49-F238E27FC236}">
                <a16:creationId xmlns:a16="http://schemas.microsoft.com/office/drawing/2014/main" id="{C7F31BF8-2710-5187-947C-7E9CB5C8920D}"/>
              </a:ext>
            </a:extLst>
          </p:cNvPr>
          <p:cNvSpPr>
            <a:spLocks noGrp="1"/>
          </p:cNvSpPr>
          <p:nvPr>
            <p:ph type="sldNum" sz="quarter" idx="10"/>
          </p:nvPr>
        </p:nvSpPr>
        <p:spPr/>
        <p:txBody>
          <a:bodyPr/>
          <a:lstStyle/>
          <a:p>
            <a:pPr>
              <a:defRPr/>
            </a:pPr>
            <a:fld id="{784B80BB-128E-4902-B3C3-D56A4AC28474}" type="slidenum">
              <a:rPr lang="en-US" altLang="tr-TR" smtClean="0"/>
              <a:pPr>
                <a:defRPr/>
              </a:pPr>
              <a:t>18</a:t>
            </a:fld>
            <a:endParaRPr lang="en-US" altLang="tr-TR"/>
          </a:p>
        </p:txBody>
      </p:sp>
      <p:pic>
        <p:nvPicPr>
          <p:cNvPr id="5" name="Picture 3" descr="8-8">
            <a:extLst>
              <a:ext uri="{FF2B5EF4-FFF2-40B4-BE49-F238E27FC236}">
                <a16:creationId xmlns:a16="http://schemas.microsoft.com/office/drawing/2014/main" id="{D25975E3-0AE0-D230-FB0D-D68449422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2071" y="3825083"/>
            <a:ext cx="4099399" cy="24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253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DAA4-DD8D-4073-BC54-4CB013AD43D6}"/>
              </a:ext>
            </a:extLst>
          </p:cNvPr>
          <p:cNvSpPr>
            <a:spLocks noGrp="1"/>
          </p:cNvSpPr>
          <p:nvPr>
            <p:ph type="title"/>
          </p:nvPr>
        </p:nvSpPr>
        <p:spPr/>
        <p:txBody>
          <a:bodyPr/>
          <a:lstStyle/>
          <a:p>
            <a:r>
              <a:rPr lang="en-GB" dirty="0"/>
              <a:t>Compile/Run a Program</a:t>
            </a:r>
          </a:p>
        </p:txBody>
      </p:sp>
      <p:sp>
        <p:nvSpPr>
          <p:cNvPr id="3" name="Content Placeholder 2">
            <a:extLst>
              <a:ext uri="{FF2B5EF4-FFF2-40B4-BE49-F238E27FC236}">
                <a16:creationId xmlns:a16="http://schemas.microsoft.com/office/drawing/2014/main" id="{7AC8A90A-E4BB-17D1-B47C-29BF4BD5BFD9}"/>
              </a:ext>
            </a:extLst>
          </p:cNvPr>
          <p:cNvSpPr>
            <a:spLocks noGrp="1"/>
          </p:cNvSpPr>
          <p:nvPr>
            <p:ph idx="1"/>
          </p:nvPr>
        </p:nvSpPr>
        <p:spPr/>
        <p:txBody>
          <a:bodyPr/>
          <a:lstStyle/>
          <a:p>
            <a:r>
              <a:rPr lang="en-US" dirty="0"/>
              <a:t> </a:t>
            </a:r>
            <a:r>
              <a:rPr lang="en-US" b="1" dirty="0">
                <a:solidFill>
                  <a:schemeClr val="accent1">
                    <a:lumMod val="75000"/>
                  </a:schemeClr>
                </a:solidFill>
              </a:rPr>
              <a:t>Write</a:t>
            </a:r>
            <a:r>
              <a:rPr lang="en-US" dirty="0"/>
              <a:t> it</a:t>
            </a:r>
          </a:p>
          <a:p>
            <a:pPr lvl="1"/>
            <a:r>
              <a:rPr lang="en-US" dirty="0"/>
              <a:t> </a:t>
            </a:r>
            <a:r>
              <a:rPr lang="en-US" dirty="0">
                <a:solidFill>
                  <a:schemeClr val="accent1">
                    <a:lumMod val="75000"/>
                  </a:schemeClr>
                </a:solidFill>
              </a:rPr>
              <a:t>Code</a:t>
            </a:r>
            <a:r>
              <a:rPr lang="en-US" dirty="0"/>
              <a:t> or </a:t>
            </a:r>
            <a:r>
              <a:rPr lang="en-US" dirty="0">
                <a:solidFill>
                  <a:schemeClr val="accent1">
                    <a:lumMod val="75000"/>
                  </a:schemeClr>
                </a:solidFill>
              </a:rPr>
              <a:t>source code</a:t>
            </a:r>
            <a:r>
              <a:rPr lang="en-US" dirty="0"/>
              <a:t>: The set of instructions in a program</a:t>
            </a:r>
          </a:p>
          <a:p>
            <a:r>
              <a:rPr lang="en-US" dirty="0"/>
              <a:t> </a:t>
            </a:r>
            <a:r>
              <a:rPr lang="en-US" b="1" dirty="0">
                <a:solidFill>
                  <a:schemeClr val="accent1">
                    <a:lumMod val="75000"/>
                  </a:schemeClr>
                </a:solidFill>
              </a:rPr>
              <a:t>Compile</a:t>
            </a:r>
            <a:r>
              <a:rPr lang="en-US" dirty="0"/>
              <a:t> it</a:t>
            </a:r>
          </a:p>
          <a:p>
            <a:pPr lvl="1"/>
            <a:r>
              <a:rPr lang="en-US" dirty="0"/>
              <a:t> </a:t>
            </a:r>
            <a:r>
              <a:rPr lang="en-US" dirty="0">
                <a:solidFill>
                  <a:schemeClr val="accent1">
                    <a:lumMod val="75000"/>
                  </a:schemeClr>
                </a:solidFill>
              </a:rPr>
              <a:t>Compile</a:t>
            </a:r>
            <a:r>
              <a:rPr lang="en-US" dirty="0"/>
              <a:t>: Translate a program from one language to another</a:t>
            </a:r>
          </a:p>
          <a:p>
            <a:pPr lvl="2"/>
            <a:r>
              <a:rPr lang="en-US" dirty="0"/>
              <a:t> </a:t>
            </a:r>
            <a:r>
              <a:rPr lang="en-US" dirty="0">
                <a:solidFill>
                  <a:schemeClr val="accent1">
                    <a:lumMod val="75000"/>
                  </a:schemeClr>
                </a:solidFill>
              </a:rPr>
              <a:t>Byte code</a:t>
            </a:r>
            <a:r>
              <a:rPr lang="en-US" dirty="0"/>
              <a:t>: The Java compiler converts </a:t>
            </a:r>
            <a:br>
              <a:rPr lang="en-US" dirty="0"/>
            </a:br>
            <a:r>
              <a:rPr lang="en-US" dirty="0"/>
              <a:t>your code into a format named byte code </a:t>
            </a:r>
            <a:br>
              <a:rPr lang="en-US" dirty="0"/>
            </a:br>
            <a:r>
              <a:rPr lang="en-US" dirty="0"/>
              <a:t>that runs on many computer types</a:t>
            </a:r>
          </a:p>
          <a:p>
            <a:r>
              <a:rPr lang="en-US" dirty="0"/>
              <a:t> </a:t>
            </a:r>
            <a:r>
              <a:rPr lang="en-US" b="1" dirty="0">
                <a:solidFill>
                  <a:schemeClr val="accent1">
                    <a:lumMod val="75000"/>
                  </a:schemeClr>
                </a:solidFill>
              </a:rPr>
              <a:t>Run</a:t>
            </a:r>
            <a:r>
              <a:rPr lang="en-US" dirty="0"/>
              <a:t> (execute) it:</a:t>
            </a:r>
          </a:p>
          <a:p>
            <a:pPr lvl="1"/>
            <a:r>
              <a:rPr lang="en-US" dirty="0"/>
              <a:t> </a:t>
            </a:r>
            <a:r>
              <a:rPr lang="en-US" dirty="0">
                <a:solidFill>
                  <a:schemeClr val="accent1">
                    <a:lumMod val="75000"/>
                  </a:schemeClr>
                </a:solidFill>
              </a:rPr>
              <a:t>Output</a:t>
            </a:r>
            <a:r>
              <a:rPr lang="en-US" dirty="0"/>
              <a:t>: The message printed to </a:t>
            </a:r>
            <a:br>
              <a:rPr lang="en-US" dirty="0"/>
            </a:br>
            <a:r>
              <a:rPr lang="en-US" dirty="0"/>
              <a:t>the user by a program</a:t>
            </a:r>
            <a:endParaRPr lang="en-GB" dirty="0"/>
          </a:p>
        </p:txBody>
      </p:sp>
      <p:sp>
        <p:nvSpPr>
          <p:cNvPr id="4" name="Slide Number Placeholder 3">
            <a:extLst>
              <a:ext uri="{FF2B5EF4-FFF2-40B4-BE49-F238E27FC236}">
                <a16:creationId xmlns:a16="http://schemas.microsoft.com/office/drawing/2014/main" id="{357EEA56-8373-3746-5422-CAAA407558D4}"/>
              </a:ext>
            </a:extLst>
          </p:cNvPr>
          <p:cNvSpPr>
            <a:spLocks noGrp="1"/>
          </p:cNvSpPr>
          <p:nvPr>
            <p:ph type="sldNum" sz="quarter" idx="10"/>
          </p:nvPr>
        </p:nvSpPr>
        <p:spPr/>
        <p:txBody>
          <a:bodyPr/>
          <a:lstStyle/>
          <a:p>
            <a:pPr>
              <a:defRPr/>
            </a:pPr>
            <a:fld id="{784B80BB-128E-4902-B3C3-D56A4AC28474}" type="slidenum">
              <a:rPr lang="en-US" altLang="tr-TR" smtClean="0"/>
              <a:pPr>
                <a:defRPr/>
              </a:pPr>
              <a:t>19</a:t>
            </a:fld>
            <a:endParaRPr lang="en-US" altLang="tr-TR"/>
          </a:p>
        </p:txBody>
      </p:sp>
      <p:pic>
        <p:nvPicPr>
          <p:cNvPr id="6" name="Picture 5">
            <a:extLst>
              <a:ext uri="{FF2B5EF4-FFF2-40B4-BE49-F238E27FC236}">
                <a16:creationId xmlns:a16="http://schemas.microsoft.com/office/drawing/2014/main" id="{6ECC4BDA-4818-5640-80D4-6B16C97ECF9E}"/>
              </a:ext>
            </a:extLst>
          </p:cNvPr>
          <p:cNvPicPr>
            <a:picLocks noChangeAspect="1"/>
          </p:cNvPicPr>
          <p:nvPr/>
        </p:nvPicPr>
        <p:blipFill>
          <a:blip r:embed="rId2"/>
          <a:stretch>
            <a:fillRect/>
          </a:stretch>
        </p:blipFill>
        <p:spPr>
          <a:xfrm>
            <a:off x="971599" y="4949060"/>
            <a:ext cx="7533837" cy="1519298"/>
          </a:xfrm>
          <a:prstGeom prst="rect">
            <a:avLst/>
          </a:prstGeom>
        </p:spPr>
      </p:pic>
      <p:pic>
        <p:nvPicPr>
          <p:cNvPr id="7" name="Picture 3">
            <a:extLst>
              <a:ext uri="{FF2B5EF4-FFF2-40B4-BE49-F238E27FC236}">
                <a16:creationId xmlns:a16="http://schemas.microsoft.com/office/drawing/2014/main" id="{FFB422F7-DEC5-A570-2876-A447C39FD7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888979"/>
            <a:ext cx="3420380" cy="180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55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5D50030-49A4-D6D8-9FD6-891AB82A5A70}"/>
              </a:ext>
            </a:extLst>
          </p:cNvPr>
          <p:cNvSpPr>
            <a:spLocks noGrp="1" noChangeArrowheads="1"/>
          </p:cNvSpPr>
          <p:nvPr>
            <p:ph type="title"/>
          </p:nvPr>
        </p:nvSpPr>
        <p:spPr/>
        <p:txBody>
          <a:bodyPr/>
          <a:lstStyle/>
          <a:p>
            <a:endParaRPr lang="en-US" altLang="tr-TR"/>
          </a:p>
        </p:txBody>
      </p:sp>
      <p:sp>
        <p:nvSpPr>
          <p:cNvPr id="7171" name="Content Placeholder 2">
            <a:extLst>
              <a:ext uri="{FF2B5EF4-FFF2-40B4-BE49-F238E27FC236}">
                <a16:creationId xmlns:a16="http://schemas.microsoft.com/office/drawing/2014/main" id="{98AA87BB-7DBE-1A47-AE09-0526B11C1647}"/>
              </a:ext>
            </a:extLst>
          </p:cNvPr>
          <p:cNvSpPr>
            <a:spLocks noGrp="1" noChangeArrowheads="1"/>
          </p:cNvSpPr>
          <p:nvPr>
            <p:ph idx="1"/>
          </p:nvPr>
        </p:nvSpPr>
        <p:spPr/>
        <p:txBody>
          <a:bodyPr/>
          <a:lstStyle/>
          <a:p>
            <a:pPr algn="ctr">
              <a:buFontTx/>
              <a:buNone/>
            </a:pPr>
            <a:endParaRPr lang="en-US" altLang="tr-TR" sz="4950" dirty="0">
              <a:solidFill>
                <a:srgbClr val="00B0F0"/>
              </a:solidFill>
            </a:endParaRPr>
          </a:p>
          <a:p>
            <a:pPr algn="ctr">
              <a:buFontTx/>
              <a:buNone/>
            </a:pPr>
            <a:endParaRPr lang="en-US" altLang="tr-TR" sz="4950" dirty="0">
              <a:solidFill>
                <a:srgbClr val="00B0F0"/>
              </a:solidFill>
            </a:endParaRPr>
          </a:p>
          <a:p>
            <a:pPr algn="ctr">
              <a:buFontTx/>
              <a:buNone/>
            </a:pPr>
            <a:r>
              <a:rPr lang="en-US" altLang="tr-TR" sz="4950" b="1" dirty="0">
                <a:solidFill>
                  <a:srgbClr val="00B0F0"/>
                </a:solidFill>
              </a:rPr>
              <a:t>Introduction</a:t>
            </a:r>
            <a:endParaRPr lang="en-US" altLang="tr-TR" b="1" dirty="0">
              <a:solidFill>
                <a:srgbClr val="00B0F0"/>
              </a:solidFill>
            </a:endParaRPr>
          </a:p>
          <a:p>
            <a:endParaRPr lang="en-US" altLang="tr-TR" dirty="0"/>
          </a:p>
        </p:txBody>
      </p:sp>
      <p:sp>
        <p:nvSpPr>
          <p:cNvPr id="7172" name="Slide Number Placeholder 3">
            <a:extLst>
              <a:ext uri="{FF2B5EF4-FFF2-40B4-BE49-F238E27FC236}">
                <a16:creationId xmlns:a16="http://schemas.microsoft.com/office/drawing/2014/main" id="{77D6015C-5A90-5754-EA10-E5F4313E5CFF}"/>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2400">
                <a:solidFill>
                  <a:schemeClr val="tx1"/>
                </a:solidFill>
                <a:latin typeface="Times New Roman" panose="02020603050405020304" pitchFamily="18" charset="0"/>
              </a:defRPr>
            </a:lvl1pPr>
            <a:lvl2pPr marL="557213" indent="-214313">
              <a:spcBef>
                <a:spcPct val="20000"/>
              </a:spcBef>
              <a:buChar char="–"/>
              <a:defRPr kumimoji="1" sz="2100">
                <a:solidFill>
                  <a:srgbClr val="FF3300"/>
                </a:solidFill>
                <a:latin typeface="Times New Roman" panose="02020603050405020304" pitchFamily="18" charset="0"/>
              </a:defRPr>
            </a:lvl2pPr>
            <a:lvl3pPr marL="857250" indent="-171450">
              <a:spcBef>
                <a:spcPct val="20000"/>
              </a:spcBef>
              <a:buChar char="•"/>
              <a:defRPr kumimoji="1" sz="1800">
                <a:solidFill>
                  <a:schemeClr val="accent2"/>
                </a:solidFill>
                <a:latin typeface="Times New Roman" panose="02020603050405020304" pitchFamily="18" charset="0"/>
              </a:defRPr>
            </a:lvl3pPr>
            <a:lvl4pPr marL="1200150" indent="-171450">
              <a:spcBef>
                <a:spcPct val="20000"/>
              </a:spcBef>
              <a:buChar char="–"/>
              <a:defRPr kumimoji="1" sz="1500">
                <a:solidFill>
                  <a:schemeClr val="tx1"/>
                </a:solidFill>
                <a:latin typeface="Times New Roman" panose="02020603050405020304" pitchFamily="18" charset="0"/>
              </a:defRPr>
            </a:lvl4pPr>
            <a:lvl5pPr marL="1543050" indent="-171450">
              <a:spcBef>
                <a:spcPct val="20000"/>
              </a:spcBef>
              <a:buChar char="•"/>
              <a:defRPr kumimoji="1"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9pPr>
          </a:lstStyle>
          <a:p>
            <a:pPr>
              <a:spcBef>
                <a:spcPct val="50000"/>
              </a:spcBef>
              <a:buFontTx/>
              <a:buNone/>
            </a:pPr>
            <a:fld id="{2C95B791-DB99-4356-A537-772A09065FE2}" type="slidenum">
              <a:rPr kumimoji="0" lang="en-US" altLang="tr-TR" sz="900"/>
              <a:pPr>
                <a:spcBef>
                  <a:spcPct val="50000"/>
                </a:spcBef>
                <a:buFontTx/>
                <a:buNone/>
              </a:pPr>
              <a:t>2</a:t>
            </a:fld>
            <a:endParaRPr kumimoji="0" lang="en-US" altLang="tr-TR" sz="9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DE32-3DAA-5587-FCDA-D985F4BA858A}"/>
              </a:ext>
            </a:extLst>
          </p:cNvPr>
          <p:cNvSpPr>
            <a:spLocks noGrp="1"/>
          </p:cNvSpPr>
          <p:nvPr>
            <p:ph type="title"/>
          </p:nvPr>
        </p:nvSpPr>
        <p:spPr/>
        <p:txBody>
          <a:bodyPr/>
          <a:lstStyle/>
          <a:p>
            <a:r>
              <a:rPr lang="en-US" dirty="0"/>
              <a:t>Evolution of programming languages</a:t>
            </a:r>
            <a:endParaRPr lang="en-GB" dirty="0"/>
          </a:p>
        </p:txBody>
      </p:sp>
      <p:sp>
        <p:nvSpPr>
          <p:cNvPr id="3" name="Content Placeholder 2">
            <a:extLst>
              <a:ext uri="{FF2B5EF4-FFF2-40B4-BE49-F238E27FC236}">
                <a16:creationId xmlns:a16="http://schemas.microsoft.com/office/drawing/2014/main" id="{7E451FF8-1079-BB20-6FA1-25EF464F7D64}"/>
              </a:ext>
            </a:extLst>
          </p:cNvPr>
          <p:cNvSpPr>
            <a:spLocks noGrp="1"/>
          </p:cNvSpPr>
          <p:nvPr>
            <p:ph idx="1"/>
          </p:nvPr>
        </p:nvSpPr>
        <p:spPr>
          <a:xfrm>
            <a:off x="409426" y="1125536"/>
            <a:ext cx="8370930" cy="5399090"/>
          </a:xfrm>
        </p:spPr>
        <p:txBody>
          <a:bodyPr/>
          <a:lstStyle/>
          <a:p>
            <a:endParaRPr lang="en-US"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US" dirty="0"/>
              <a:t>Keep in mind that the computer can understand only the 1GL!</a:t>
            </a:r>
          </a:p>
          <a:p>
            <a:endParaRPr lang="en-GB" dirty="0"/>
          </a:p>
        </p:txBody>
      </p:sp>
      <p:sp>
        <p:nvSpPr>
          <p:cNvPr id="4" name="Slide Number Placeholder 3">
            <a:extLst>
              <a:ext uri="{FF2B5EF4-FFF2-40B4-BE49-F238E27FC236}">
                <a16:creationId xmlns:a16="http://schemas.microsoft.com/office/drawing/2014/main" id="{36C64745-03DB-F7F2-04E3-0DFBD26B0F2E}"/>
              </a:ext>
            </a:extLst>
          </p:cNvPr>
          <p:cNvSpPr>
            <a:spLocks noGrp="1"/>
          </p:cNvSpPr>
          <p:nvPr>
            <p:ph type="sldNum" sz="quarter" idx="10"/>
          </p:nvPr>
        </p:nvSpPr>
        <p:spPr/>
        <p:txBody>
          <a:bodyPr/>
          <a:lstStyle/>
          <a:p>
            <a:pPr>
              <a:defRPr/>
            </a:pPr>
            <a:fld id="{784B80BB-128E-4902-B3C3-D56A4AC28474}" type="slidenum">
              <a:rPr lang="en-US" altLang="tr-TR" smtClean="0"/>
              <a:pPr>
                <a:defRPr/>
              </a:pPr>
              <a:t>20</a:t>
            </a:fld>
            <a:endParaRPr lang="en-US" altLang="tr-TR"/>
          </a:p>
        </p:txBody>
      </p:sp>
      <p:pic>
        <p:nvPicPr>
          <p:cNvPr id="6" name="Picture 3" descr="8-8">
            <a:extLst>
              <a:ext uri="{FF2B5EF4-FFF2-40B4-BE49-F238E27FC236}">
                <a16:creationId xmlns:a16="http://schemas.microsoft.com/office/drawing/2014/main" id="{90CAE8D9-925F-9A08-82C1-FF1CF3BFE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899" y="1125536"/>
            <a:ext cx="7929457" cy="424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702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E0EEC-F564-D7B2-570C-40E06B4C4895}"/>
              </a:ext>
            </a:extLst>
          </p:cNvPr>
          <p:cNvSpPr>
            <a:spLocks noGrp="1"/>
          </p:cNvSpPr>
          <p:nvPr>
            <p:ph type="title"/>
          </p:nvPr>
        </p:nvSpPr>
        <p:spPr/>
        <p:txBody>
          <a:bodyPr/>
          <a:lstStyle/>
          <a:p>
            <a:r>
              <a:rPr lang="en-GB" dirty="0"/>
              <a:t>Some Programming Languages</a:t>
            </a:r>
          </a:p>
        </p:txBody>
      </p:sp>
      <p:sp>
        <p:nvSpPr>
          <p:cNvPr id="3" name="Content Placeholder 2">
            <a:extLst>
              <a:ext uri="{FF2B5EF4-FFF2-40B4-BE49-F238E27FC236}">
                <a16:creationId xmlns:a16="http://schemas.microsoft.com/office/drawing/2014/main" id="{9168D838-4ECB-7912-C81D-9A91632CA091}"/>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61E5A704-C41C-BB28-6510-3C2689A3968B}"/>
              </a:ext>
            </a:extLst>
          </p:cNvPr>
          <p:cNvSpPr>
            <a:spLocks noGrp="1"/>
          </p:cNvSpPr>
          <p:nvPr>
            <p:ph type="sldNum" sz="quarter" idx="10"/>
          </p:nvPr>
        </p:nvSpPr>
        <p:spPr/>
        <p:txBody>
          <a:bodyPr/>
          <a:lstStyle/>
          <a:p>
            <a:pPr>
              <a:defRPr/>
            </a:pPr>
            <a:fld id="{784B80BB-128E-4902-B3C3-D56A4AC28474}" type="slidenum">
              <a:rPr lang="en-US" altLang="tr-TR" smtClean="0"/>
              <a:pPr>
                <a:defRPr/>
              </a:pPr>
              <a:t>21</a:t>
            </a:fld>
            <a:endParaRPr lang="en-US" altLang="tr-TR"/>
          </a:p>
        </p:txBody>
      </p:sp>
      <p:pic>
        <p:nvPicPr>
          <p:cNvPr id="6" name="Picture 5">
            <a:extLst>
              <a:ext uri="{FF2B5EF4-FFF2-40B4-BE49-F238E27FC236}">
                <a16:creationId xmlns:a16="http://schemas.microsoft.com/office/drawing/2014/main" id="{28B91465-3B39-7AEC-2939-FE8C3642704B}"/>
              </a:ext>
            </a:extLst>
          </p:cNvPr>
          <p:cNvPicPr>
            <a:picLocks noChangeAspect="1"/>
          </p:cNvPicPr>
          <p:nvPr/>
        </p:nvPicPr>
        <p:blipFill>
          <a:blip r:embed="rId2"/>
          <a:stretch>
            <a:fillRect/>
          </a:stretch>
        </p:blipFill>
        <p:spPr>
          <a:xfrm>
            <a:off x="424688" y="1556792"/>
            <a:ext cx="8359780" cy="4304668"/>
          </a:xfrm>
          <a:prstGeom prst="rect">
            <a:avLst/>
          </a:prstGeom>
        </p:spPr>
      </p:pic>
      <p:sp>
        <p:nvSpPr>
          <p:cNvPr id="8" name="TextBox 7">
            <a:extLst>
              <a:ext uri="{FF2B5EF4-FFF2-40B4-BE49-F238E27FC236}">
                <a16:creationId xmlns:a16="http://schemas.microsoft.com/office/drawing/2014/main" id="{7DA46F3B-B3D8-47CB-7B52-254F7356F61E}"/>
              </a:ext>
            </a:extLst>
          </p:cNvPr>
          <p:cNvSpPr txBox="1"/>
          <p:nvPr/>
        </p:nvSpPr>
        <p:spPr>
          <a:xfrm>
            <a:off x="5220072" y="5593962"/>
            <a:ext cx="3204102" cy="276999"/>
          </a:xfrm>
          <a:prstGeom prst="rect">
            <a:avLst/>
          </a:prstGeom>
          <a:noFill/>
        </p:spPr>
        <p:txBody>
          <a:bodyPr wrap="square">
            <a:spAutoFit/>
          </a:bodyPr>
          <a:lstStyle/>
          <a:p>
            <a:r>
              <a:rPr lang="en-US" sz="1200" dirty="0">
                <a:solidFill>
                  <a:schemeClr val="accent1">
                    <a:lumMod val="75000"/>
                  </a:schemeClr>
                </a:solidFill>
              </a:rPr>
              <a:t>Source: </a:t>
            </a:r>
            <a:r>
              <a:rPr lang="en-US" sz="1200" dirty="0" err="1">
                <a:solidFill>
                  <a:srgbClr val="00B0F0"/>
                </a:solidFill>
              </a:rPr>
              <a:t>B.Stroustrup</a:t>
            </a:r>
            <a:r>
              <a:rPr lang="en-US" sz="1200" dirty="0">
                <a:solidFill>
                  <a:srgbClr val="00B0F0"/>
                </a:solidFill>
              </a:rPr>
              <a:t>, The Essence of C++</a:t>
            </a:r>
            <a:endParaRPr lang="en-GB" sz="1200" dirty="0">
              <a:solidFill>
                <a:srgbClr val="00B0F0"/>
              </a:solidFill>
            </a:endParaRPr>
          </a:p>
        </p:txBody>
      </p:sp>
    </p:spTree>
    <p:extLst>
      <p:ext uri="{BB962C8B-B14F-4D97-AF65-F5344CB8AC3E}">
        <p14:creationId xmlns:p14="http://schemas.microsoft.com/office/powerpoint/2010/main" val="288739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78187-9832-DA41-8EA8-2C0CD75B644D}"/>
              </a:ext>
            </a:extLst>
          </p:cNvPr>
          <p:cNvSpPr>
            <a:spLocks noGrp="1"/>
          </p:cNvSpPr>
          <p:nvPr>
            <p:ph type="title"/>
          </p:nvPr>
        </p:nvSpPr>
        <p:spPr/>
        <p:txBody>
          <a:bodyPr/>
          <a:lstStyle/>
          <a:p>
            <a:r>
              <a:rPr lang="en-GB" dirty="0"/>
              <a:t>Programming Language Categories</a:t>
            </a:r>
          </a:p>
        </p:txBody>
      </p:sp>
      <p:sp>
        <p:nvSpPr>
          <p:cNvPr id="3" name="Content Placeholder 2">
            <a:extLst>
              <a:ext uri="{FF2B5EF4-FFF2-40B4-BE49-F238E27FC236}">
                <a16:creationId xmlns:a16="http://schemas.microsoft.com/office/drawing/2014/main" id="{7311A05B-F816-0A7D-3D81-CF34F87A8D32}"/>
              </a:ext>
            </a:extLst>
          </p:cNvPr>
          <p:cNvSpPr>
            <a:spLocks noGrp="1"/>
          </p:cNvSpPr>
          <p:nvPr>
            <p:ph idx="1"/>
          </p:nvPr>
        </p:nvSpPr>
        <p:spPr/>
        <p:txBody>
          <a:bodyPr>
            <a:normAutofit fontScale="92500" lnSpcReduction="10000"/>
          </a:bodyPr>
          <a:lstStyle/>
          <a:p>
            <a:r>
              <a:rPr lang="en-US" dirty="0"/>
              <a:t>Machine Language</a:t>
            </a:r>
          </a:p>
          <a:p>
            <a:pPr lvl="1"/>
            <a:r>
              <a:rPr lang="en-US" dirty="0"/>
              <a:t>Binary coded instructions</a:t>
            </a:r>
          </a:p>
          <a:p>
            <a:r>
              <a:rPr lang="en-US" dirty="0"/>
              <a:t>Assembly Language</a:t>
            </a:r>
          </a:p>
          <a:p>
            <a:pPr lvl="1"/>
            <a:r>
              <a:rPr lang="en-US" dirty="0"/>
              <a:t>Symbolic coded instructions</a:t>
            </a:r>
          </a:p>
          <a:p>
            <a:r>
              <a:rPr lang="en-US" dirty="0"/>
              <a:t>Procedural Languages</a:t>
            </a:r>
          </a:p>
          <a:p>
            <a:pPr lvl="1"/>
            <a:r>
              <a:rPr lang="en-US" dirty="0"/>
              <a:t>procedural statements or arithmetic notation</a:t>
            </a:r>
          </a:p>
          <a:p>
            <a:r>
              <a:rPr lang="en-US" dirty="0"/>
              <a:t>Fourth-generation Languages</a:t>
            </a:r>
          </a:p>
          <a:p>
            <a:pPr lvl="1"/>
            <a:r>
              <a:rPr lang="en-US" dirty="0"/>
              <a:t>Natural language and nonprocedural statements</a:t>
            </a:r>
          </a:p>
          <a:p>
            <a:r>
              <a:rPr lang="en-US" dirty="0"/>
              <a:t>Object-oriented Languages</a:t>
            </a:r>
          </a:p>
          <a:p>
            <a:pPr lvl="1"/>
            <a:r>
              <a:rPr lang="en-US" dirty="0"/>
              <a:t>Combination of objects and procedures</a:t>
            </a:r>
          </a:p>
          <a:p>
            <a:pPr lvl="2"/>
            <a:r>
              <a:rPr lang="en-US" dirty="0"/>
              <a:t>Emphasis on the objects involved in the task, not on the procedure.</a:t>
            </a:r>
          </a:p>
          <a:p>
            <a:pPr lvl="2"/>
            <a:r>
              <a:rPr lang="en-US" dirty="0"/>
              <a:t>An object encapsulates a data set with the code that is used to operate on it.</a:t>
            </a:r>
          </a:p>
          <a:p>
            <a:pPr lvl="2"/>
            <a:r>
              <a:rPr lang="en-US" dirty="0"/>
              <a:t>Standardized programming modules can be reused.</a:t>
            </a:r>
          </a:p>
          <a:p>
            <a:pPr lvl="2"/>
            <a:r>
              <a:rPr lang="en-US" dirty="0"/>
              <a:t>Applications can be rapidly developed with appropriate objects from an object library.</a:t>
            </a:r>
          </a:p>
          <a:p>
            <a:pPr lvl="1"/>
            <a:endParaRPr lang="en-US" dirty="0"/>
          </a:p>
          <a:p>
            <a:endParaRPr lang="en-GB" dirty="0"/>
          </a:p>
        </p:txBody>
      </p:sp>
      <p:sp>
        <p:nvSpPr>
          <p:cNvPr id="4" name="Slide Number Placeholder 3">
            <a:extLst>
              <a:ext uri="{FF2B5EF4-FFF2-40B4-BE49-F238E27FC236}">
                <a16:creationId xmlns:a16="http://schemas.microsoft.com/office/drawing/2014/main" id="{5198BAD7-2B3E-0BD1-187A-F032CD3C9E8B}"/>
              </a:ext>
            </a:extLst>
          </p:cNvPr>
          <p:cNvSpPr>
            <a:spLocks noGrp="1"/>
          </p:cNvSpPr>
          <p:nvPr>
            <p:ph type="sldNum" sz="quarter" idx="10"/>
          </p:nvPr>
        </p:nvSpPr>
        <p:spPr/>
        <p:txBody>
          <a:bodyPr/>
          <a:lstStyle/>
          <a:p>
            <a:pPr>
              <a:defRPr/>
            </a:pPr>
            <a:fld id="{784B80BB-128E-4902-B3C3-D56A4AC28474}" type="slidenum">
              <a:rPr lang="en-US" altLang="tr-TR" smtClean="0"/>
              <a:pPr>
                <a:defRPr/>
              </a:pPr>
              <a:t>22</a:t>
            </a:fld>
            <a:endParaRPr lang="en-US" altLang="tr-TR"/>
          </a:p>
        </p:txBody>
      </p:sp>
    </p:spTree>
    <p:extLst>
      <p:ext uri="{BB962C8B-B14F-4D97-AF65-F5344CB8AC3E}">
        <p14:creationId xmlns:p14="http://schemas.microsoft.com/office/powerpoint/2010/main" val="315824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5A62D-D11B-EC3B-CFF4-787AA742C92F}"/>
              </a:ext>
            </a:extLst>
          </p:cNvPr>
          <p:cNvSpPr>
            <a:spLocks noGrp="1"/>
          </p:cNvSpPr>
          <p:nvPr>
            <p:ph type="title"/>
          </p:nvPr>
        </p:nvSpPr>
        <p:spPr/>
        <p:txBody>
          <a:bodyPr/>
          <a:lstStyle/>
          <a:p>
            <a:r>
              <a:rPr lang="en-GB" dirty="0"/>
              <a:t>Object-Oriented Languages</a:t>
            </a:r>
          </a:p>
        </p:txBody>
      </p:sp>
      <p:sp>
        <p:nvSpPr>
          <p:cNvPr id="3" name="Content Placeholder 2">
            <a:extLst>
              <a:ext uri="{FF2B5EF4-FFF2-40B4-BE49-F238E27FC236}">
                <a16:creationId xmlns:a16="http://schemas.microsoft.com/office/drawing/2014/main" id="{22B5D726-F6A2-B3CE-5F98-A1B483FDA4DB}"/>
              </a:ext>
            </a:extLst>
          </p:cNvPr>
          <p:cNvSpPr>
            <a:spLocks noGrp="1"/>
          </p:cNvSpPr>
          <p:nvPr>
            <p:ph idx="1"/>
          </p:nvPr>
        </p:nvSpPr>
        <p:spPr/>
        <p:txBody>
          <a:bodyPr>
            <a:normAutofit fontScale="85000" lnSpcReduction="20000"/>
          </a:bodyPr>
          <a:lstStyle/>
          <a:p>
            <a:r>
              <a:rPr lang="en-US" dirty="0"/>
              <a:t>OO Languages have been around since 60s. </a:t>
            </a:r>
          </a:p>
          <a:p>
            <a:pPr lvl="2"/>
            <a:r>
              <a:rPr lang="en-US" dirty="0"/>
              <a:t>First example is </a:t>
            </a:r>
            <a:r>
              <a:rPr lang="en-US" dirty="0">
                <a:solidFill>
                  <a:schemeClr val="accent1">
                    <a:lumMod val="75000"/>
                  </a:schemeClr>
                </a:solidFill>
              </a:rPr>
              <a:t>Simula</a:t>
            </a:r>
            <a:r>
              <a:rPr lang="en-US" dirty="0"/>
              <a:t> (first stable release in 1967.)</a:t>
            </a:r>
          </a:p>
          <a:p>
            <a:pPr lvl="1"/>
            <a:r>
              <a:rPr lang="en-GB" dirty="0"/>
              <a:t>Java</a:t>
            </a:r>
          </a:p>
          <a:p>
            <a:pPr lvl="1"/>
            <a:r>
              <a:rPr lang="en-GB" dirty="0"/>
              <a:t>C#</a:t>
            </a:r>
          </a:p>
          <a:p>
            <a:pPr lvl="1"/>
            <a:r>
              <a:rPr lang="en-GB" dirty="0"/>
              <a:t>Python</a:t>
            </a:r>
          </a:p>
          <a:p>
            <a:pPr lvl="1"/>
            <a:r>
              <a:rPr lang="en-GB" dirty="0"/>
              <a:t>Ruby</a:t>
            </a:r>
          </a:p>
          <a:p>
            <a:pPr lvl="1"/>
            <a:r>
              <a:rPr lang="en-GB" dirty="0"/>
              <a:t>PHP</a:t>
            </a:r>
          </a:p>
          <a:p>
            <a:pPr lvl="1"/>
            <a:r>
              <a:rPr lang="en-GB" dirty="0"/>
              <a:t>TypeScript</a:t>
            </a:r>
          </a:p>
          <a:p>
            <a:pPr lvl="1"/>
            <a:r>
              <a:rPr lang="en-GB" dirty="0"/>
              <a:t>Kotlin</a:t>
            </a:r>
          </a:p>
          <a:p>
            <a:pPr lvl="1"/>
            <a:r>
              <a:rPr lang="en-GB" dirty="0"/>
              <a:t>R</a:t>
            </a:r>
          </a:p>
          <a:p>
            <a:pPr lvl="1"/>
            <a:r>
              <a:rPr lang="en-GB" dirty="0"/>
              <a:t>Swift</a:t>
            </a:r>
          </a:p>
          <a:p>
            <a:pPr lvl="1"/>
            <a:r>
              <a:rPr lang="en-GB" dirty="0"/>
              <a:t>C++</a:t>
            </a:r>
          </a:p>
          <a:p>
            <a:pPr lvl="1"/>
            <a:r>
              <a:rPr lang="en-GB" dirty="0"/>
              <a:t>Julia</a:t>
            </a:r>
          </a:p>
          <a:p>
            <a:pPr lvl="1"/>
            <a:r>
              <a:rPr lang="en-GB" dirty="0"/>
              <a:t>Go</a:t>
            </a:r>
          </a:p>
          <a:p>
            <a:pPr lvl="1"/>
            <a:r>
              <a:rPr lang="en-GB" dirty="0"/>
              <a:t>Perl</a:t>
            </a:r>
          </a:p>
          <a:p>
            <a:pPr lvl="1"/>
            <a:r>
              <a:rPr lang="en-GB" dirty="0"/>
              <a:t>Smalltalk</a:t>
            </a:r>
          </a:p>
          <a:p>
            <a:pPr lvl="1"/>
            <a:r>
              <a:rPr lang="en-GB" dirty="0"/>
              <a:t>...</a:t>
            </a:r>
          </a:p>
          <a:p>
            <a:pPr lvl="2"/>
            <a:r>
              <a:rPr lang="en-GB" dirty="0"/>
              <a:t>https://en.wikipedia.org/wiki/List_of_object-oriented_programming_languages</a:t>
            </a:r>
          </a:p>
        </p:txBody>
      </p:sp>
      <p:sp>
        <p:nvSpPr>
          <p:cNvPr id="4" name="Slide Number Placeholder 3">
            <a:extLst>
              <a:ext uri="{FF2B5EF4-FFF2-40B4-BE49-F238E27FC236}">
                <a16:creationId xmlns:a16="http://schemas.microsoft.com/office/drawing/2014/main" id="{4A2CB78D-20AD-2272-0428-E0C4539DA35D}"/>
              </a:ext>
            </a:extLst>
          </p:cNvPr>
          <p:cNvSpPr>
            <a:spLocks noGrp="1"/>
          </p:cNvSpPr>
          <p:nvPr>
            <p:ph type="sldNum" sz="quarter" idx="10"/>
          </p:nvPr>
        </p:nvSpPr>
        <p:spPr/>
        <p:txBody>
          <a:bodyPr/>
          <a:lstStyle/>
          <a:p>
            <a:pPr>
              <a:defRPr/>
            </a:pPr>
            <a:fld id="{784B80BB-128E-4902-B3C3-D56A4AC28474}" type="slidenum">
              <a:rPr lang="en-US" altLang="tr-TR" smtClean="0"/>
              <a:pPr>
                <a:defRPr/>
              </a:pPr>
              <a:t>23</a:t>
            </a:fld>
            <a:endParaRPr lang="en-US" altLang="tr-TR"/>
          </a:p>
        </p:txBody>
      </p:sp>
      <p:pic>
        <p:nvPicPr>
          <p:cNvPr id="7" name="Picture 6">
            <a:extLst>
              <a:ext uri="{FF2B5EF4-FFF2-40B4-BE49-F238E27FC236}">
                <a16:creationId xmlns:a16="http://schemas.microsoft.com/office/drawing/2014/main" id="{3EEB6C2B-8B1C-7E86-C91C-6F5223A2BCAB}"/>
              </a:ext>
            </a:extLst>
          </p:cNvPr>
          <p:cNvPicPr>
            <a:picLocks noChangeAspect="1"/>
          </p:cNvPicPr>
          <p:nvPr/>
        </p:nvPicPr>
        <p:blipFill>
          <a:blip r:embed="rId2"/>
          <a:stretch>
            <a:fillRect/>
          </a:stretch>
        </p:blipFill>
        <p:spPr>
          <a:xfrm>
            <a:off x="2487018" y="2318060"/>
            <a:ext cx="757343" cy="1038370"/>
          </a:xfrm>
          <a:prstGeom prst="rect">
            <a:avLst/>
          </a:prstGeom>
        </p:spPr>
      </p:pic>
      <p:pic>
        <p:nvPicPr>
          <p:cNvPr id="9" name="Picture 8">
            <a:extLst>
              <a:ext uri="{FF2B5EF4-FFF2-40B4-BE49-F238E27FC236}">
                <a16:creationId xmlns:a16="http://schemas.microsoft.com/office/drawing/2014/main" id="{6B3A3060-ED5B-9924-7F00-5E926873F7B6}"/>
              </a:ext>
            </a:extLst>
          </p:cNvPr>
          <p:cNvPicPr>
            <a:picLocks noChangeAspect="1"/>
          </p:cNvPicPr>
          <p:nvPr/>
        </p:nvPicPr>
        <p:blipFill>
          <a:blip r:embed="rId3"/>
          <a:stretch>
            <a:fillRect/>
          </a:stretch>
        </p:blipFill>
        <p:spPr>
          <a:xfrm>
            <a:off x="3635896" y="2353112"/>
            <a:ext cx="898843" cy="968266"/>
          </a:xfrm>
          <a:prstGeom prst="rect">
            <a:avLst/>
          </a:prstGeom>
        </p:spPr>
      </p:pic>
      <p:pic>
        <p:nvPicPr>
          <p:cNvPr id="11" name="Picture 10">
            <a:extLst>
              <a:ext uri="{FF2B5EF4-FFF2-40B4-BE49-F238E27FC236}">
                <a16:creationId xmlns:a16="http://schemas.microsoft.com/office/drawing/2014/main" id="{BB14909A-E295-2385-2EC2-91DC9F57CD9D}"/>
              </a:ext>
            </a:extLst>
          </p:cNvPr>
          <p:cNvPicPr>
            <a:picLocks noChangeAspect="1"/>
          </p:cNvPicPr>
          <p:nvPr/>
        </p:nvPicPr>
        <p:blipFill>
          <a:blip r:embed="rId4"/>
          <a:stretch>
            <a:fillRect/>
          </a:stretch>
        </p:blipFill>
        <p:spPr>
          <a:xfrm>
            <a:off x="4902670" y="2408003"/>
            <a:ext cx="1041516" cy="982339"/>
          </a:xfrm>
          <a:prstGeom prst="rect">
            <a:avLst/>
          </a:prstGeom>
        </p:spPr>
      </p:pic>
      <p:pic>
        <p:nvPicPr>
          <p:cNvPr id="13" name="Picture 12">
            <a:extLst>
              <a:ext uri="{FF2B5EF4-FFF2-40B4-BE49-F238E27FC236}">
                <a16:creationId xmlns:a16="http://schemas.microsoft.com/office/drawing/2014/main" id="{2C510F91-6B7E-57E9-E5C6-E059607BF3E4}"/>
              </a:ext>
            </a:extLst>
          </p:cNvPr>
          <p:cNvPicPr>
            <a:picLocks noChangeAspect="1"/>
          </p:cNvPicPr>
          <p:nvPr/>
        </p:nvPicPr>
        <p:blipFill>
          <a:blip r:embed="rId5"/>
          <a:stretch>
            <a:fillRect/>
          </a:stretch>
        </p:blipFill>
        <p:spPr>
          <a:xfrm>
            <a:off x="2597566" y="3658100"/>
            <a:ext cx="895705" cy="895705"/>
          </a:xfrm>
          <a:prstGeom prst="rect">
            <a:avLst/>
          </a:prstGeom>
        </p:spPr>
      </p:pic>
      <p:pic>
        <p:nvPicPr>
          <p:cNvPr id="15" name="Picture 14">
            <a:extLst>
              <a:ext uri="{FF2B5EF4-FFF2-40B4-BE49-F238E27FC236}">
                <a16:creationId xmlns:a16="http://schemas.microsoft.com/office/drawing/2014/main" id="{0D091359-A3BC-2BD1-EEDB-CA18F77A9B87}"/>
              </a:ext>
            </a:extLst>
          </p:cNvPr>
          <p:cNvPicPr>
            <a:picLocks noChangeAspect="1"/>
          </p:cNvPicPr>
          <p:nvPr/>
        </p:nvPicPr>
        <p:blipFill>
          <a:blip r:embed="rId6"/>
          <a:stretch>
            <a:fillRect/>
          </a:stretch>
        </p:blipFill>
        <p:spPr>
          <a:xfrm>
            <a:off x="3732676" y="3776908"/>
            <a:ext cx="1336750" cy="712722"/>
          </a:xfrm>
          <a:prstGeom prst="rect">
            <a:avLst/>
          </a:prstGeom>
        </p:spPr>
      </p:pic>
      <p:pic>
        <p:nvPicPr>
          <p:cNvPr id="17" name="Picture 16">
            <a:extLst>
              <a:ext uri="{FF2B5EF4-FFF2-40B4-BE49-F238E27FC236}">
                <a16:creationId xmlns:a16="http://schemas.microsoft.com/office/drawing/2014/main" id="{D3C0E9CA-7C33-6AAE-30DF-88467F6E63B1}"/>
              </a:ext>
            </a:extLst>
          </p:cNvPr>
          <p:cNvPicPr>
            <a:picLocks noChangeAspect="1"/>
          </p:cNvPicPr>
          <p:nvPr/>
        </p:nvPicPr>
        <p:blipFill>
          <a:blip r:embed="rId7"/>
          <a:stretch>
            <a:fillRect/>
          </a:stretch>
        </p:blipFill>
        <p:spPr>
          <a:xfrm>
            <a:off x="6193048" y="2398478"/>
            <a:ext cx="895705" cy="881081"/>
          </a:xfrm>
          <a:prstGeom prst="rect">
            <a:avLst/>
          </a:prstGeom>
        </p:spPr>
      </p:pic>
      <p:pic>
        <p:nvPicPr>
          <p:cNvPr id="19" name="Picture 18">
            <a:extLst>
              <a:ext uri="{FF2B5EF4-FFF2-40B4-BE49-F238E27FC236}">
                <a16:creationId xmlns:a16="http://schemas.microsoft.com/office/drawing/2014/main" id="{F78070F7-47A8-8E88-A477-914B70FC52C7}"/>
              </a:ext>
            </a:extLst>
          </p:cNvPr>
          <p:cNvPicPr>
            <a:picLocks noChangeAspect="1"/>
          </p:cNvPicPr>
          <p:nvPr/>
        </p:nvPicPr>
        <p:blipFill>
          <a:blip r:embed="rId8"/>
          <a:stretch>
            <a:fillRect/>
          </a:stretch>
        </p:blipFill>
        <p:spPr>
          <a:xfrm>
            <a:off x="3710153" y="4846922"/>
            <a:ext cx="895800" cy="877518"/>
          </a:xfrm>
          <a:prstGeom prst="rect">
            <a:avLst/>
          </a:prstGeom>
        </p:spPr>
      </p:pic>
      <p:pic>
        <p:nvPicPr>
          <p:cNvPr id="21" name="Picture 20">
            <a:extLst>
              <a:ext uri="{FF2B5EF4-FFF2-40B4-BE49-F238E27FC236}">
                <a16:creationId xmlns:a16="http://schemas.microsoft.com/office/drawing/2014/main" id="{C6D34BF9-5D03-0063-91C7-FE3C2733F209}"/>
              </a:ext>
            </a:extLst>
          </p:cNvPr>
          <p:cNvPicPr>
            <a:picLocks noChangeAspect="1"/>
          </p:cNvPicPr>
          <p:nvPr/>
        </p:nvPicPr>
        <p:blipFill>
          <a:blip r:embed="rId9"/>
          <a:stretch>
            <a:fillRect/>
          </a:stretch>
        </p:blipFill>
        <p:spPr>
          <a:xfrm>
            <a:off x="5934561" y="5024105"/>
            <a:ext cx="949457" cy="781159"/>
          </a:xfrm>
          <a:prstGeom prst="rect">
            <a:avLst/>
          </a:prstGeom>
        </p:spPr>
      </p:pic>
      <p:pic>
        <p:nvPicPr>
          <p:cNvPr id="23" name="Picture 22">
            <a:extLst>
              <a:ext uri="{FF2B5EF4-FFF2-40B4-BE49-F238E27FC236}">
                <a16:creationId xmlns:a16="http://schemas.microsoft.com/office/drawing/2014/main" id="{976EBBC8-C8A0-8C35-47C4-ECC15B073A87}"/>
              </a:ext>
            </a:extLst>
          </p:cNvPr>
          <p:cNvPicPr>
            <a:picLocks noChangeAspect="1"/>
          </p:cNvPicPr>
          <p:nvPr/>
        </p:nvPicPr>
        <p:blipFill>
          <a:blip r:embed="rId10"/>
          <a:stretch>
            <a:fillRect/>
          </a:stretch>
        </p:blipFill>
        <p:spPr>
          <a:xfrm>
            <a:off x="2538912" y="4846922"/>
            <a:ext cx="954359" cy="912368"/>
          </a:xfrm>
          <a:prstGeom prst="rect">
            <a:avLst/>
          </a:prstGeom>
        </p:spPr>
      </p:pic>
      <p:pic>
        <p:nvPicPr>
          <p:cNvPr id="25" name="Picture 24">
            <a:extLst>
              <a:ext uri="{FF2B5EF4-FFF2-40B4-BE49-F238E27FC236}">
                <a16:creationId xmlns:a16="http://schemas.microsoft.com/office/drawing/2014/main" id="{9FA51C06-8A3C-5F32-67F0-254BA500D0E3}"/>
              </a:ext>
            </a:extLst>
          </p:cNvPr>
          <p:cNvPicPr>
            <a:picLocks noChangeAspect="1"/>
          </p:cNvPicPr>
          <p:nvPr/>
        </p:nvPicPr>
        <p:blipFill>
          <a:blip r:embed="rId11"/>
          <a:stretch>
            <a:fillRect/>
          </a:stretch>
        </p:blipFill>
        <p:spPr>
          <a:xfrm>
            <a:off x="4728001" y="4811936"/>
            <a:ext cx="911667" cy="982339"/>
          </a:xfrm>
          <a:prstGeom prst="rect">
            <a:avLst/>
          </a:prstGeom>
        </p:spPr>
      </p:pic>
      <p:pic>
        <p:nvPicPr>
          <p:cNvPr id="27" name="Picture 26">
            <a:extLst>
              <a:ext uri="{FF2B5EF4-FFF2-40B4-BE49-F238E27FC236}">
                <a16:creationId xmlns:a16="http://schemas.microsoft.com/office/drawing/2014/main" id="{E54A1EFB-6D83-FFCF-DD40-5E06DC30E01A}"/>
              </a:ext>
            </a:extLst>
          </p:cNvPr>
          <p:cNvPicPr>
            <a:picLocks noChangeAspect="1"/>
          </p:cNvPicPr>
          <p:nvPr/>
        </p:nvPicPr>
        <p:blipFill>
          <a:blip r:embed="rId12"/>
          <a:stretch>
            <a:fillRect/>
          </a:stretch>
        </p:blipFill>
        <p:spPr>
          <a:xfrm>
            <a:off x="5382070" y="3816377"/>
            <a:ext cx="1209844" cy="781159"/>
          </a:xfrm>
          <a:prstGeom prst="rect">
            <a:avLst/>
          </a:prstGeom>
        </p:spPr>
      </p:pic>
      <p:pic>
        <p:nvPicPr>
          <p:cNvPr id="29" name="Picture 28">
            <a:extLst>
              <a:ext uri="{FF2B5EF4-FFF2-40B4-BE49-F238E27FC236}">
                <a16:creationId xmlns:a16="http://schemas.microsoft.com/office/drawing/2014/main" id="{47A0DDBE-A969-8DC6-6147-F4836EF19F41}"/>
              </a:ext>
            </a:extLst>
          </p:cNvPr>
          <p:cNvPicPr>
            <a:picLocks noChangeAspect="1"/>
          </p:cNvPicPr>
          <p:nvPr/>
        </p:nvPicPr>
        <p:blipFill>
          <a:blip r:embed="rId13"/>
          <a:stretch>
            <a:fillRect/>
          </a:stretch>
        </p:blipFill>
        <p:spPr>
          <a:xfrm>
            <a:off x="7526841" y="2408003"/>
            <a:ext cx="1190791" cy="1171739"/>
          </a:xfrm>
          <a:prstGeom prst="rect">
            <a:avLst/>
          </a:prstGeom>
        </p:spPr>
      </p:pic>
      <p:pic>
        <p:nvPicPr>
          <p:cNvPr id="31" name="Picture 30">
            <a:extLst>
              <a:ext uri="{FF2B5EF4-FFF2-40B4-BE49-F238E27FC236}">
                <a16:creationId xmlns:a16="http://schemas.microsoft.com/office/drawing/2014/main" id="{1D1EED2A-DD0C-ACB4-D50D-F0A6870DF0FC}"/>
              </a:ext>
            </a:extLst>
          </p:cNvPr>
          <p:cNvPicPr>
            <a:picLocks noChangeAspect="1"/>
          </p:cNvPicPr>
          <p:nvPr/>
        </p:nvPicPr>
        <p:blipFill>
          <a:blip r:embed="rId14"/>
          <a:stretch>
            <a:fillRect/>
          </a:stretch>
        </p:blipFill>
        <p:spPr>
          <a:xfrm>
            <a:off x="6927579" y="3732336"/>
            <a:ext cx="1533739" cy="1066949"/>
          </a:xfrm>
          <a:prstGeom prst="rect">
            <a:avLst/>
          </a:prstGeom>
        </p:spPr>
      </p:pic>
      <p:pic>
        <p:nvPicPr>
          <p:cNvPr id="35" name="Picture 34">
            <a:extLst>
              <a:ext uri="{FF2B5EF4-FFF2-40B4-BE49-F238E27FC236}">
                <a16:creationId xmlns:a16="http://schemas.microsoft.com/office/drawing/2014/main" id="{9E8F45F8-01D6-4307-F958-C9E7AE540E2E}"/>
              </a:ext>
            </a:extLst>
          </p:cNvPr>
          <p:cNvPicPr>
            <a:picLocks noChangeAspect="1"/>
          </p:cNvPicPr>
          <p:nvPr/>
        </p:nvPicPr>
        <p:blipFill>
          <a:blip r:embed="rId15"/>
          <a:stretch>
            <a:fillRect/>
          </a:stretch>
        </p:blipFill>
        <p:spPr>
          <a:xfrm>
            <a:off x="7196398" y="5179281"/>
            <a:ext cx="1408477" cy="509316"/>
          </a:xfrm>
          <a:prstGeom prst="rect">
            <a:avLst/>
          </a:prstGeom>
        </p:spPr>
      </p:pic>
      <p:pic>
        <p:nvPicPr>
          <p:cNvPr id="37" name="Picture 36">
            <a:extLst>
              <a:ext uri="{FF2B5EF4-FFF2-40B4-BE49-F238E27FC236}">
                <a16:creationId xmlns:a16="http://schemas.microsoft.com/office/drawing/2014/main" id="{F7A454CD-51C3-EB85-8827-1F05BE2B88EB}"/>
              </a:ext>
            </a:extLst>
          </p:cNvPr>
          <p:cNvPicPr>
            <a:picLocks noChangeAspect="1"/>
          </p:cNvPicPr>
          <p:nvPr/>
        </p:nvPicPr>
        <p:blipFill>
          <a:blip r:embed="rId16"/>
          <a:stretch>
            <a:fillRect/>
          </a:stretch>
        </p:blipFill>
        <p:spPr>
          <a:xfrm>
            <a:off x="6845713" y="1457165"/>
            <a:ext cx="1238423" cy="619211"/>
          </a:xfrm>
          <a:prstGeom prst="rect">
            <a:avLst/>
          </a:prstGeom>
        </p:spPr>
      </p:pic>
    </p:spTree>
    <p:extLst>
      <p:ext uri="{BB962C8B-B14F-4D97-AF65-F5344CB8AC3E}">
        <p14:creationId xmlns:p14="http://schemas.microsoft.com/office/powerpoint/2010/main" val="759527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931AF-FDE1-7D48-6748-C2112C614039}"/>
              </a:ext>
            </a:extLst>
          </p:cNvPr>
          <p:cNvSpPr>
            <a:spLocks noGrp="1"/>
          </p:cNvSpPr>
          <p:nvPr>
            <p:ph type="title"/>
          </p:nvPr>
        </p:nvSpPr>
        <p:spPr/>
        <p:txBody>
          <a:bodyPr/>
          <a:lstStyle/>
          <a:p>
            <a:r>
              <a:rPr lang="en-GB" dirty="0"/>
              <a:t>What Is Object-oriented Programming?</a:t>
            </a:r>
          </a:p>
        </p:txBody>
      </p:sp>
      <p:sp>
        <p:nvSpPr>
          <p:cNvPr id="3" name="Content Placeholder 2">
            <a:extLst>
              <a:ext uri="{FF2B5EF4-FFF2-40B4-BE49-F238E27FC236}">
                <a16:creationId xmlns:a16="http://schemas.microsoft.com/office/drawing/2014/main" id="{23055746-0B56-136D-0A89-C94F61E967D0}"/>
              </a:ext>
            </a:extLst>
          </p:cNvPr>
          <p:cNvSpPr>
            <a:spLocks noGrp="1"/>
          </p:cNvSpPr>
          <p:nvPr>
            <p:ph idx="1"/>
          </p:nvPr>
        </p:nvSpPr>
        <p:spPr/>
        <p:txBody>
          <a:bodyPr/>
          <a:lstStyle/>
          <a:p>
            <a:r>
              <a:rPr lang="en-US" dirty="0"/>
              <a:t>type of computer programming paradigm that centers around the concept of  </a:t>
            </a:r>
            <a:r>
              <a:rPr lang="en-US" dirty="0">
                <a:solidFill>
                  <a:schemeClr val="accent1">
                    <a:lumMod val="75000"/>
                  </a:schemeClr>
                </a:solidFill>
              </a:rPr>
              <a:t>objects</a:t>
            </a:r>
            <a:r>
              <a:rPr lang="en-US" dirty="0"/>
              <a:t>. </a:t>
            </a:r>
          </a:p>
          <a:p>
            <a:pPr lvl="1"/>
            <a:r>
              <a:rPr lang="en-US" dirty="0"/>
              <a:t>In OOP, an </a:t>
            </a:r>
            <a:r>
              <a:rPr lang="en-US" dirty="0">
                <a:solidFill>
                  <a:schemeClr val="accent1">
                    <a:lumMod val="75000"/>
                  </a:schemeClr>
                </a:solidFill>
              </a:rPr>
              <a:t>object</a:t>
            </a:r>
            <a:r>
              <a:rPr lang="en-US" dirty="0"/>
              <a:t> is a self-contained component that contains data in the form of fields (often known as </a:t>
            </a:r>
            <a:r>
              <a:rPr lang="en-US" dirty="0">
                <a:solidFill>
                  <a:schemeClr val="accent1">
                    <a:lumMod val="75000"/>
                  </a:schemeClr>
                </a:solidFill>
              </a:rPr>
              <a:t>attributes</a:t>
            </a:r>
            <a:r>
              <a:rPr lang="en-US" dirty="0"/>
              <a:t>) and code in the form of methods.</a:t>
            </a:r>
          </a:p>
          <a:p>
            <a:r>
              <a:rPr lang="en-US" dirty="0"/>
              <a:t>The essence of OOP </a:t>
            </a:r>
          </a:p>
          <a:p>
            <a:pPr lvl="1"/>
            <a:r>
              <a:rPr lang="en-US" dirty="0"/>
              <a:t>to encapsulate elements of a program (such as </a:t>
            </a:r>
            <a:r>
              <a:rPr lang="en-US" dirty="0">
                <a:solidFill>
                  <a:schemeClr val="accent1">
                    <a:lumMod val="75000"/>
                  </a:schemeClr>
                </a:solidFill>
              </a:rPr>
              <a:t>variables</a:t>
            </a:r>
            <a:r>
              <a:rPr lang="en-US" dirty="0"/>
              <a:t>, </a:t>
            </a:r>
            <a:r>
              <a:rPr lang="en-US" dirty="0">
                <a:solidFill>
                  <a:schemeClr val="accent1">
                    <a:lumMod val="75000"/>
                  </a:schemeClr>
                </a:solidFill>
              </a:rPr>
              <a:t>data structures</a:t>
            </a:r>
            <a:r>
              <a:rPr lang="en-US" dirty="0"/>
              <a:t>, and </a:t>
            </a:r>
            <a:r>
              <a:rPr lang="en-US" dirty="0">
                <a:solidFill>
                  <a:schemeClr val="accent1">
                    <a:lumMod val="75000"/>
                  </a:schemeClr>
                </a:solidFill>
              </a:rPr>
              <a:t>functions</a:t>
            </a:r>
            <a:r>
              <a:rPr lang="en-US" dirty="0"/>
              <a:t>) within objects</a:t>
            </a:r>
          </a:p>
          <a:p>
            <a:r>
              <a:rPr lang="en-US" dirty="0"/>
              <a:t>increased code reusability </a:t>
            </a:r>
          </a:p>
          <a:p>
            <a:pPr lvl="1"/>
            <a:r>
              <a:rPr lang="en-US" dirty="0"/>
              <a:t>by creating different classes for different types of information</a:t>
            </a:r>
          </a:p>
          <a:p>
            <a:r>
              <a:rPr lang="en-US" dirty="0"/>
              <a:t>saves development time and makes programs easier to maintain </a:t>
            </a:r>
          </a:p>
          <a:p>
            <a:r>
              <a:rPr lang="en-US" dirty="0"/>
              <a:t>suited for designing and building complex computer programs</a:t>
            </a:r>
            <a:endParaRPr lang="en-GB" dirty="0"/>
          </a:p>
        </p:txBody>
      </p:sp>
      <p:sp>
        <p:nvSpPr>
          <p:cNvPr id="4" name="Slide Number Placeholder 3">
            <a:extLst>
              <a:ext uri="{FF2B5EF4-FFF2-40B4-BE49-F238E27FC236}">
                <a16:creationId xmlns:a16="http://schemas.microsoft.com/office/drawing/2014/main" id="{C3C550AD-ADFB-E82E-19A0-88A86DCD30BF}"/>
              </a:ext>
            </a:extLst>
          </p:cNvPr>
          <p:cNvSpPr>
            <a:spLocks noGrp="1"/>
          </p:cNvSpPr>
          <p:nvPr>
            <p:ph type="sldNum" sz="quarter" idx="10"/>
          </p:nvPr>
        </p:nvSpPr>
        <p:spPr/>
        <p:txBody>
          <a:bodyPr/>
          <a:lstStyle/>
          <a:p>
            <a:pPr>
              <a:defRPr/>
            </a:pPr>
            <a:fld id="{784B80BB-128E-4902-B3C3-D56A4AC28474}" type="slidenum">
              <a:rPr lang="en-US" altLang="tr-TR" smtClean="0"/>
              <a:pPr>
                <a:defRPr/>
              </a:pPr>
              <a:t>24</a:t>
            </a:fld>
            <a:endParaRPr lang="en-US" altLang="tr-TR"/>
          </a:p>
        </p:txBody>
      </p:sp>
    </p:spTree>
    <p:extLst>
      <p:ext uri="{BB962C8B-B14F-4D97-AF65-F5344CB8AC3E}">
        <p14:creationId xmlns:p14="http://schemas.microsoft.com/office/powerpoint/2010/main" val="1821686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AF2FC-6F9F-8C86-92E7-76A9500E02EF}"/>
              </a:ext>
            </a:extLst>
          </p:cNvPr>
          <p:cNvSpPr>
            <a:spLocks noGrp="1"/>
          </p:cNvSpPr>
          <p:nvPr>
            <p:ph type="title"/>
          </p:nvPr>
        </p:nvSpPr>
        <p:spPr/>
        <p:txBody>
          <a:bodyPr/>
          <a:lstStyle/>
          <a:p>
            <a:r>
              <a:rPr lang="en-US" dirty="0"/>
              <a:t>Building Blocks of Object-oriented Programming</a:t>
            </a:r>
            <a:endParaRPr lang="en-GB" dirty="0"/>
          </a:p>
        </p:txBody>
      </p:sp>
      <p:sp>
        <p:nvSpPr>
          <p:cNvPr id="3" name="Content Placeholder 2">
            <a:extLst>
              <a:ext uri="{FF2B5EF4-FFF2-40B4-BE49-F238E27FC236}">
                <a16:creationId xmlns:a16="http://schemas.microsoft.com/office/drawing/2014/main" id="{78FAAA72-3B6A-11B1-388D-719F1CCB7E64}"/>
              </a:ext>
            </a:extLst>
          </p:cNvPr>
          <p:cNvSpPr>
            <a:spLocks noGrp="1"/>
          </p:cNvSpPr>
          <p:nvPr>
            <p:ph idx="1"/>
          </p:nvPr>
        </p:nvSpPr>
        <p:spPr>
          <a:xfrm>
            <a:off x="413538" y="1125539"/>
            <a:ext cx="8370930" cy="5399090"/>
          </a:xfrm>
        </p:spPr>
        <p:txBody>
          <a:bodyPr>
            <a:normAutofit/>
          </a:bodyPr>
          <a:lstStyle/>
          <a:p>
            <a:r>
              <a:rPr lang="en-US" dirty="0"/>
              <a:t>The eight basic concepts of OOP </a:t>
            </a:r>
          </a:p>
          <a:p>
            <a:pPr lvl="1"/>
            <a:r>
              <a:rPr lang="en-US" dirty="0"/>
              <a:t>Classes.</a:t>
            </a:r>
          </a:p>
          <a:p>
            <a:pPr lvl="1"/>
            <a:r>
              <a:rPr lang="en-US" dirty="0"/>
              <a:t>Objects.</a:t>
            </a:r>
          </a:p>
          <a:p>
            <a:pPr lvl="1"/>
            <a:r>
              <a:rPr lang="en-US" dirty="0"/>
              <a:t>Methods.</a:t>
            </a:r>
          </a:p>
          <a:p>
            <a:pPr lvl="1"/>
            <a:r>
              <a:rPr lang="en-US" dirty="0"/>
              <a:t>Attributes.</a:t>
            </a:r>
          </a:p>
          <a:p>
            <a:pPr lvl="1"/>
            <a:r>
              <a:rPr lang="en-US" dirty="0"/>
              <a:t>Inheritance.</a:t>
            </a:r>
          </a:p>
          <a:p>
            <a:pPr lvl="1"/>
            <a:r>
              <a:rPr lang="en-US" dirty="0"/>
              <a:t>Encapsulation.</a:t>
            </a:r>
          </a:p>
          <a:p>
            <a:pPr lvl="1"/>
            <a:r>
              <a:rPr lang="en-US" dirty="0"/>
              <a:t>Abstraction.</a:t>
            </a:r>
          </a:p>
          <a:p>
            <a:pPr lvl="1"/>
            <a:r>
              <a:rPr lang="en-US" dirty="0"/>
              <a:t>Polymorphism</a:t>
            </a:r>
          </a:p>
          <a:p>
            <a:endParaRPr lang="en-US" dirty="0"/>
          </a:p>
        </p:txBody>
      </p:sp>
      <p:sp>
        <p:nvSpPr>
          <p:cNvPr id="4" name="Slide Number Placeholder 3">
            <a:extLst>
              <a:ext uri="{FF2B5EF4-FFF2-40B4-BE49-F238E27FC236}">
                <a16:creationId xmlns:a16="http://schemas.microsoft.com/office/drawing/2014/main" id="{54FBEC3C-D39A-960B-A60D-D92C57B7B742}"/>
              </a:ext>
            </a:extLst>
          </p:cNvPr>
          <p:cNvSpPr>
            <a:spLocks noGrp="1"/>
          </p:cNvSpPr>
          <p:nvPr>
            <p:ph type="sldNum" sz="quarter" idx="10"/>
          </p:nvPr>
        </p:nvSpPr>
        <p:spPr/>
        <p:txBody>
          <a:bodyPr/>
          <a:lstStyle/>
          <a:p>
            <a:pPr>
              <a:defRPr/>
            </a:pPr>
            <a:fld id="{784B80BB-128E-4902-B3C3-D56A4AC28474}" type="slidenum">
              <a:rPr lang="en-US" altLang="tr-TR" smtClean="0"/>
              <a:pPr>
                <a:defRPr/>
              </a:pPr>
              <a:t>25</a:t>
            </a:fld>
            <a:endParaRPr lang="en-US" altLang="tr-TR"/>
          </a:p>
        </p:txBody>
      </p:sp>
      <p:pic>
        <p:nvPicPr>
          <p:cNvPr id="7" name="Picture 6">
            <a:extLst>
              <a:ext uri="{FF2B5EF4-FFF2-40B4-BE49-F238E27FC236}">
                <a16:creationId xmlns:a16="http://schemas.microsoft.com/office/drawing/2014/main" id="{B7B181CC-BD11-5E56-7A42-42F72BABCD78}"/>
              </a:ext>
            </a:extLst>
          </p:cNvPr>
          <p:cNvPicPr>
            <a:picLocks noChangeAspect="1"/>
          </p:cNvPicPr>
          <p:nvPr/>
        </p:nvPicPr>
        <p:blipFill rotWithShape="1">
          <a:blip r:embed="rId2"/>
          <a:srcRect t="14836" b="12241"/>
          <a:stretch/>
        </p:blipFill>
        <p:spPr>
          <a:xfrm>
            <a:off x="3059832" y="1809257"/>
            <a:ext cx="5528616" cy="4031653"/>
          </a:xfrm>
          <a:prstGeom prst="rect">
            <a:avLst/>
          </a:prstGeom>
        </p:spPr>
      </p:pic>
    </p:spTree>
    <p:extLst>
      <p:ext uri="{BB962C8B-B14F-4D97-AF65-F5344CB8AC3E}">
        <p14:creationId xmlns:p14="http://schemas.microsoft.com/office/powerpoint/2010/main" val="1791288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E7CC-0401-0346-0692-272BD5AD71DB}"/>
              </a:ext>
            </a:extLst>
          </p:cNvPr>
          <p:cNvSpPr>
            <a:spLocks noGrp="1"/>
          </p:cNvSpPr>
          <p:nvPr>
            <p:ph type="title"/>
          </p:nvPr>
        </p:nvSpPr>
        <p:spPr/>
        <p:txBody>
          <a:bodyPr/>
          <a:lstStyle/>
          <a:p>
            <a:r>
              <a:rPr lang="en-US" dirty="0"/>
              <a:t>Structure of a Java Program</a:t>
            </a:r>
            <a:endParaRPr lang="en-GB" dirty="0"/>
          </a:p>
        </p:txBody>
      </p:sp>
      <p:sp>
        <p:nvSpPr>
          <p:cNvPr id="3" name="Content Placeholder 2">
            <a:extLst>
              <a:ext uri="{FF2B5EF4-FFF2-40B4-BE49-F238E27FC236}">
                <a16:creationId xmlns:a16="http://schemas.microsoft.com/office/drawing/2014/main" id="{9DCBD027-DFB4-CCC9-3B49-539E6FB0A76F}"/>
              </a:ext>
            </a:extLst>
          </p:cNvPr>
          <p:cNvSpPr>
            <a:spLocks noGrp="1"/>
          </p:cNvSpPr>
          <p:nvPr>
            <p:ph idx="1"/>
          </p:nvPr>
        </p:nvSpPr>
        <p:spPr>
          <a:xfrm>
            <a:off x="413538" y="1125539"/>
            <a:ext cx="8370930" cy="5399090"/>
          </a:xfrm>
        </p:spPr>
        <p:txBody>
          <a:bodyPr/>
          <a:lstStyle/>
          <a:p>
            <a:r>
              <a:rPr lang="en-US" dirty="0"/>
              <a:t>Every executable Java program consists of a </a:t>
            </a:r>
            <a:r>
              <a:rPr lang="en-US" dirty="0">
                <a:solidFill>
                  <a:schemeClr val="accent1">
                    <a:lumMod val="75000"/>
                  </a:schemeClr>
                </a:solidFill>
              </a:rPr>
              <a:t>class</a:t>
            </a:r>
            <a:r>
              <a:rPr lang="en-US" dirty="0"/>
              <a:t>,</a:t>
            </a:r>
          </a:p>
          <a:p>
            <a:pPr lvl="1"/>
            <a:r>
              <a:rPr lang="en-US" dirty="0"/>
              <a:t>that contains a </a:t>
            </a:r>
            <a:r>
              <a:rPr lang="en-US" dirty="0">
                <a:solidFill>
                  <a:schemeClr val="accent1">
                    <a:lumMod val="75000"/>
                  </a:schemeClr>
                </a:solidFill>
              </a:rPr>
              <a:t>method</a:t>
            </a:r>
            <a:r>
              <a:rPr lang="en-US" dirty="0"/>
              <a:t> named </a:t>
            </a:r>
            <a:r>
              <a:rPr lang="en-US" dirty="0">
                <a:solidFill>
                  <a:srgbClr val="C00000"/>
                </a:solidFill>
              </a:rPr>
              <a:t>main</a:t>
            </a:r>
            <a:r>
              <a:rPr lang="en-US" dirty="0"/>
              <a:t>,</a:t>
            </a:r>
          </a:p>
          <a:p>
            <a:pPr lvl="2"/>
            <a:r>
              <a:rPr lang="en-US" dirty="0"/>
              <a:t>that contains the </a:t>
            </a:r>
            <a:r>
              <a:rPr lang="en-US" dirty="0">
                <a:solidFill>
                  <a:schemeClr val="accent1">
                    <a:lumMod val="75000"/>
                  </a:schemeClr>
                </a:solidFill>
              </a:rPr>
              <a:t>statements</a:t>
            </a:r>
            <a:r>
              <a:rPr lang="en-US" dirty="0"/>
              <a:t> (commands) to be executed.</a:t>
            </a:r>
          </a:p>
          <a:p>
            <a:endParaRPr lang="en-GB" dirty="0"/>
          </a:p>
          <a:p>
            <a:endParaRPr lang="en-GB" dirty="0"/>
          </a:p>
          <a:p>
            <a:pPr marL="542925" indent="0">
              <a:buNone/>
            </a:pPr>
            <a:r>
              <a:rPr lang="en-GB" sz="2000" dirty="0">
                <a:solidFill>
                  <a:schemeClr val="accent1">
                    <a:lumMod val="75000"/>
                  </a:schemeClr>
                </a:solidFill>
                <a:latin typeface="Courier New" panose="02070309020205020404" pitchFamily="49" charset="0"/>
                <a:cs typeface="Courier New" panose="02070309020205020404" pitchFamily="49" charset="0"/>
              </a:rPr>
              <a:t>public class </a:t>
            </a:r>
            <a:r>
              <a:rPr lang="en-GB" sz="2000" b="1" dirty="0">
                <a:solidFill>
                  <a:srgbClr val="002060"/>
                </a:solidFill>
                <a:latin typeface="Courier New" panose="02070309020205020404" pitchFamily="49" charset="0"/>
                <a:cs typeface="Courier New" panose="02070309020205020404" pitchFamily="49" charset="0"/>
              </a:rPr>
              <a:t>name</a:t>
            </a:r>
            <a:r>
              <a:rPr lang="en-GB" sz="2000" dirty="0">
                <a:solidFill>
                  <a:schemeClr val="accent1">
                    <a:lumMod val="75000"/>
                  </a:schemeClr>
                </a:solidFill>
                <a:latin typeface="Courier New" panose="02070309020205020404" pitchFamily="49" charset="0"/>
                <a:cs typeface="Courier New" panose="02070309020205020404" pitchFamily="49" charset="0"/>
              </a:rPr>
              <a:t> {</a:t>
            </a:r>
          </a:p>
          <a:p>
            <a:pPr marL="542925" indent="0">
              <a:buNone/>
            </a:pPr>
            <a:r>
              <a:rPr lang="en-GB" sz="2000" dirty="0">
                <a:solidFill>
                  <a:schemeClr val="accent1">
                    <a:lumMod val="75000"/>
                  </a:schemeClr>
                </a:solidFill>
                <a:latin typeface="Courier New" panose="02070309020205020404" pitchFamily="49" charset="0"/>
                <a:cs typeface="Courier New" panose="02070309020205020404" pitchFamily="49" charset="0"/>
              </a:rPr>
              <a:t>	public static void </a:t>
            </a:r>
            <a:r>
              <a:rPr lang="en-GB" sz="2000" dirty="0">
                <a:solidFill>
                  <a:srgbClr val="C00000"/>
                </a:solidFill>
                <a:latin typeface="Courier New" panose="02070309020205020404" pitchFamily="49" charset="0"/>
                <a:cs typeface="Courier New" panose="02070309020205020404" pitchFamily="49" charset="0"/>
              </a:rPr>
              <a:t>main</a:t>
            </a:r>
            <a:r>
              <a:rPr lang="en-GB" sz="2000" dirty="0">
                <a:solidFill>
                  <a:schemeClr val="accent1">
                    <a:lumMod val="75000"/>
                  </a:schemeClr>
                </a:solidFill>
                <a:latin typeface="Courier New" panose="02070309020205020404" pitchFamily="49" charset="0"/>
                <a:cs typeface="Courier New" panose="02070309020205020404" pitchFamily="49" charset="0"/>
              </a:rPr>
              <a:t>(String[] </a:t>
            </a:r>
            <a:r>
              <a:rPr lang="en-GB" sz="2000" dirty="0" err="1">
                <a:solidFill>
                  <a:schemeClr val="accent1">
                    <a:lumMod val="75000"/>
                  </a:schemeClr>
                </a:solidFill>
                <a:latin typeface="Courier New" panose="02070309020205020404" pitchFamily="49" charset="0"/>
                <a:cs typeface="Courier New" panose="02070309020205020404" pitchFamily="49" charset="0"/>
              </a:rPr>
              <a:t>args</a:t>
            </a:r>
            <a:r>
              <a:rPr lang="en-GB" sz="2000" dirty="0">
                <a:solidFill>
                  <a:schemeClr val="accent1">
                    <a:lumMod val="75000"/>
                  </a:schemeClr>
                </a:solidFill>
                <a:latin typeface="Courier New" panose="02070309020205020404" pitchFamily="49" charset="0"/>
                <a:cs typeface="Courier New" panose="02070309020205020404" pitchFamily="49" charset="0"/>
              </a:rPr>
              <a:t>) {</a:t>
            </a:r>
          </a:p>
          <a:p>
            <a:pPr marL="542925" indent="0">
              <a:buNone/>
            </a:pPr>
            <a:r>
              <a:rPr lang="en-GB" sz="2000" dirty="0">
                <a:solidFill>
                  <a:schemeClr val="accent1">
                    <a:lumMod val="75000"/>
                  </a:schemeClr>
                </a:solidFill>
                <a:latin typeface="Courier New" panose="02070309020205020404" pitchFamily="49" charset="0"/>
                <a:cs typeface="Courier New" panose="02070309020205020404" pitchFamily="49" charset="0"/>
              </a:rPr>
              <a:t>		</a:t>
            </a:r>
            <a:r>
              <a:rPr lang="en-GB" sz="2000" b="1" dirty="0">
                <a:solidFill>
                  <a:srgbClr val="002060"/>
                </a:solidFill>
                <a:latin typeface="Courier New" panose="02070309020205020404" pitchFamily="49" charset="0"/>
                <a:cs typeface="Courier New" panose="02070309020205020404" pitchFamily="49" charset="0"/>
              </a:rPr>
              <a:t>statement</a:t>
            </a:r>
            <a:r>
              <a:rPr lang="en-GB" sz="2000" dirty="0">
                <a:solidFill>
                  <a:schemeClr val="accent1">
                    <a:lumMod val="75000"/>
                  </a:schemeClr>
                </a:solidFill>
                <a:latin typeface="Courier New" panose="02070309020205020404" pitchFamily="49" charset="0"/>
                <a:cs typeface="Courier New" panose="02070309020205020404" pitchFamily="49" charset="0"/>
              </a:rPr>
              <a:t>;</a:t>
            </a:r>
          </a:p>
          <a:p>
            <a:pPr marL="542925" indent="0">
              <a:buNone/>
            </a:pPr>
            <a:r>
              <a:rPr lang="en-GB" sz="2000" dirty="0">
                <a:solidFill>
                  <a:schemeClr val="accent1">
                    <a:lumMod val="75000"/>
                  </a:schemeClr>
                </a:solidFill>
                <a:latin typeface="Courier New" panose="02070309020205020404" pitchFamily="49" charset="0"/>
                <a:cs typeface="Courier New" panose="02070309020205020404" pitchFamily="49" charset="0"/>
              </a:rPr>
              <a:t>		</a:t>
            </a:r>
            <a:r>
              <a:rPr lang="en-GB" sz="2000" b="1" dirty="0">
                <a:solidFill>
                  <a:srgbClr val="002060"/>
                </a:solidFill>
                <a:latin typeface="Courier New" panose="02070309020205020404" pitchFamily="49" charset="0"/>
                <a:cs typeface="Courier New" panose="02070309020205020404" pitchFamily="49" charset="0"/>
              </a:rPr>
              <a:t>statement</a:t>
            </a:r>
            <a:r>
              <a:rPr lang="en-GB" sz="2000" dirty="0">
                <a:solidFill>
                  <a:schemeClr val="accent1">
                    <a:lumMod val="75000"/>
                  </a:schemeClr>
                </a:solidFill>
                <a:latin typeface="Courier New" panose="02070309020205020404" pitchFamily="49" charset="0"/>
                <a:cs typeface="Courier New" panose="02070309020205020404" pitchFamily="49" charset="0"/>
              </a:rPr>
              <a:t>;</a:t>
            </a:r>
          </a:p>
          <a:p>
            <a:pPr marL="542925" indent="0">
              <a:buNone/>
            </a:pPr>
            <a:r>
              <a:rPr lang="en-GB" sz="2000" dirty="0">
                <a:solidFill>
                  <a:schemeClr val="accent1">
                    <a:lumMod val="75000"/>
                  </a:schemeClr>
                </a:solidFill>
                <a:latin typeface="Courier New" panose="02070309020205020404" pitchFamily="49" charset="0"/>
                <a:cs typeface="Courier New" panose="02070309020205020404" pitchFamily="49" charset="0"/>
              </a:rPr>
              <a:t>		…</a:t>
            </a:r>
          </a:p>
          <a:p>
            <a:pPr marL="542925" indent="0">
              <a:buNone/>
            </a:pPr>
            <a:r>
              <a:rPr lang="en-GB" sz="2000" dirty="0">
                <a:solidFill>
                  <a:schemeClr val="accent1">
                    <a:lumMod val="75000"/>
                  </a:schemeClr>
                </a:solidFill>
                <a:latin typeface="Courier New" panose="02070309020205020404" pitchFamily="49" charset="0"/>
                <a:cs typeface="Courier New" panose="02070309020205020404" pitchFamily="49" charset="0"/>
              </a:rPr>
              <a:t>		</a:t>
            </a:r>
            <a:r>
              <a:rPr lang="en-GB" sz="2000" b="1" dirty="0">
                <a:solidFill>
                  <a:srgbClr val="002060"/>
                </a:solidFill>
                <a:latin typeface="Courier New" panose="02070309020205020404" pitchFamily="49" charset="0"/>
                <a:cs typeface="Courier New" panose="02070309020205020404" pitchFamily="49" charset="0"/>
              </a:rPr>
              <a:t>statement</a:t>
            </a:r>
            <a:r>
              <a:rPr lang="en-GB" sz="2000" dirty="0">
                <a:solidFill>
                  <a:schemeClr val="accent1">
                    <a:lumMod val="75000"/>
                  </a:schemeClr>
                </a:solidFill>
                <a:latin typeface="Courier New" panose="02070309020205020404" pitchFamily="49" charset="0"/>
                <a:cs typeface="Courier New" panose="02070309020205020404" pitchFamily="49" charset="0"/>
              </a:rPr>
              <a:t>;</a:t>
            </a:r>
          </a:p>
          <a:p>
            <a:pPr marL="542925" indent="0">
              <a:buNone/>
            </a:pPr>
            <a:r>
              <a:rPr lang="en-GB" sz="2000" dirty="0">
                <a:solidFill>
                  <a:schemeClr val="accent1">
                    <a:lumMod val="75000"/>
                  </a:schemeClr>
                </a:solidFill>
                <a:latin typeface="Courier New" panose="02070309020205020404" pitchFamily="49" charset="0"/>
                <a:cs typeface="Courier New" panose="02070309020205020404" pitchFamily="49" charset="0"/>
              </a:rPr>
              <a:t>	}</a:t>
            </a:r>
          </a:p>
          <a:p>
            <a:pPr marL="542925" indent="0">
              <a:buNone/>
            </a:pPr>
            <a:r>
              <a:rPr lang="en-GB" sz="2000" dirty="0">
                <a:solidFill>
                  <a:schemeClr val="accent1">
                    <a:lumMod val="75000"/>
                  </a:schemeClr>
                </a:solidFill>
                <a:latin typeface="Courier New" panose="02070309020205020404" pitchFamily="49" charset="0"/>
                <a:cs typeface="Courier New" panose="02070309020205020404" pitchFamily="49" charset="0"/>
              </a:rPr>
              <a:t>}</a:t>
            </a:r>
          </a:p>
          <a:p>
            <a:pPr marL="0" indent="0">
              <a:buNone/>
            </a:pPr>
            <a:endParaRPr lang="en-GB" dirty="0"/>
          </a:p>
        </p:txBody>
      </p:sp>
      <p:sp>
        <p:nvSpPr>
          <p:cNvPr id="5" name="Callout: Line 4">
            <a:extLst>
              <a:ext uri="{FF2B5EF4-FFF2-40B4-BE49-F238E27FC236}">
                <a16:creationId xmlns:a16="http://schemas.microsoft.com/office/drawing/2014/main" id="{4925618F-2E9C-8CEE-F4CD-38AE6BC39890}"/>
              </a:ext>
            </a:extLst>
          </p:cNvPr>
          <p:cNvSpPr/>
          <p:nvPr/>
        </p:nvSpPr>
        <p:spPr bwMode="auto">
          <a:xfrm>
            <a:off x="4362929" y="2816345"/>
            <a:ext cx="2592288" cy="360040"/>
          </a:xfrm>
          <a:prstGeom prst="borderCallout1">
            <a:avLst>
              <a:gd name="adj1" fmla="val 42560"/>
              <a:gd name="adj2" fmla="val 85"/>
              <a:gd name="adj3" fmla="val 112500"/>
              <a:gd name="adj4" fmla="val -38333"/>
            </a:avLst>
          </a:prstGeom>
          <a:solidFill>
            <a:srgbClr val="FFC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accent1">
                    <a:lumMod val="75000"/>
                  </a:schemeClr>
                </a:solidFill>
                <a:effectLst/>
                <a:latin typeface="Arial" charset="0"/>
              </a:rPr>
              <a:t>class</a:t>
            </a:r>
            <a:r>
              <a:rPr kumimoji="0" lang="en-US" sz="2000" b="0" i="0" u="none" strike="noStrike" cap="none" normalizeH="0" baseline="0" dirty="0">
                <a:ln>
                  <a:noFill/>
                </a:ln>
                <a:solidFill>
                  <a:srgbClr val="002060"/>
                </a:solidFill>
                <a:effectLst/>
                <a:latin typeface="Arial" charset="0"/>
              </a:rPr>
              <a:t>: a program</a:t>
            </a:r>
            <a:endParaRPr kumimoji="0" lang="en-GB" sz="2000" b="0" i="0" u="none" strike="noStrike" cap="none" normalizeH="0" baseline="0" dirty="0">
              <a:ln>
                <a:noFill/>
              </a:ln>
              <a:solidFill>
                <a:srgbClr val="002060"/>
              </a:solidFill>
              <a:effectLst/>
              <a:latin typeface="Arial" charset="0"/>
            </a:endParaRPr>
          </a:p>
        </p:txBody>
      </p:sp>
      <p:sp>
        <p:nvSpPr>
          <p:cNvPr id="7" name="Callout: Line 6">
            <a:extLst>
              <a:ext uri="{FF2B5EF4-FFF2-40B4-BE49-F238E27FC236}">
                <a16:creationId xmlns:a16="http://schemas.microsoft.com/office/drawing/2014/main" id="{1A920A7F-EE9D-B283-BC25-D40E0CC8A1D1}"/>
              </a:ext>
            </a:extLst>
          </p:cNvPr>
          <p:cNvSpPr/>
          <p:nvPr/>
        </p:nvSpPr>
        <p:spPr bwMode="auto">
          <a:xfrm>
            <a:off x="5115300" y="4042177"/>
            <a:ext cx="3679833" cy="720041"/>
          </a:xfrm>
          <a:prstGeom prst="borderCallout1">
            <a:avLst>
              <a:gd name="adj1" fmla="val 42560"/>
              <a:gd name="adj2" fmla="val 85"/>
              <a:gd name="adj3" fmla="val -21746"/>
              <a:gd name="adj4" fmla="val -13680"/>
            </a:avLst>
          </a:prstGeom>
          <a:solidFill>
            <a:srgbClr val="FFC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accent1">
                    <a:lumMod val="75000"/>
                  </a:schemeClr>
                </a:solidFill>
                <a:effectLst/>
                <a:latin typeface="Arial" charset="0"/>
              </a:rPr>
              <a:t>method</a:t>
            </a:r>
            <a:r>
              <a:rPr kumimoji="0" lang="en-US" sz="2000" b="0" i="0" u="none" strike="noStrike" cap="none" normalizeH="0" baseline="0" dirty="0">
                <a:ln>
                  <a:noFill/>
                </a:ln>
                <a:solidFill>
                  <a:srgbClr val="002060"/>
                </a:solidFill>
                <a:effectLst/>
                <a:latin typeface="Arial" charset="0"/>
              </a:rPr>
              <a:t>: a named group </a:t>
            </a:r>
            <a:br>
              <a:rPr kumimoji="0" lang="en-US" sz="2000" b="0" i="0" u="none" strike="noStrike" cap="none" normalizeH="0" baseline="0" dirty="0">
                <a:ln>
                  <a:noFill/>
                </a:ln>
                <a:solidFill>
                  <a:srgbClr val="002060"/>
                </a:solidFill>
                <a:effectLst/>
                <a:latin typeface="Arial" charset="0"/>
              </a:rPr>
            </a:br>
            <a:r>
              <a:rPr kumimoji="0" lang="en-US" sz="2000" b="0" i="0" u="none" strike="noStrike" cap="none" normalizeH="0" baseline="0" dirty="0">
                <a:ln>
                  <a:noFill/>
                </a:ln>
                <a:solidFill>
                  <a:srgbClr val="002060"/>
                </a:solidFill>
                <a:effectLst/>
                <a:latin typeface="Arial" charset="0"/>
              </a:rPr>
              <a:t>               of statements</a:t>
            </a:r>
            <a:endParaRPr kumimoji="0" lang="en-GB" sz="2000" b="0" i="0" u="none" strike="noStrike" cap="none" normalizeH="0" baseline="0" dirty="0">
              <a:ln>
                <a:noFill/>
              </a:ln>
              <a:solidFill>
                <a:srgbClr val="002060"/>
              </a:solidFill>
              <a:effectLst/>
              <a:latin typeface="Arial" charset="0"/>
            </a:endParaRPr>
          </a:p>
        </p:txBody>
      </p:sp>
      <p:sp>
        <p:nvSpPr>
          <p:cNvPr id="8" name="Callout: Line 7">
            <a:extLst>
              <a:ext uri="{FF2B5EF4-FFF2-40B4-BE49-F238E27FC236}">
                <a16:creationId xmlns:a16="http://schemas.microsoft.com/office/drawing/2014/main" id="{FCA07F77-424A-5F4B-D372-67FDFF8698BD}"/>
              </a:ext>
            </a:extLst>
          </p:cNvPr>
          <p:cNvSpPr/>
          <p:nvPr/>
        </p:nvSpPr>
        <p:spPr bwMode="auto">
          <a:xfrm>
            <a:off x="4150617" y="5617220"/>
            <a:ext cx="4644516" cy="438461"/>
          </a:xfrm>
          <a:prstGeom prst="borderCallout1">
            <a:avLst>
              <a:gd name="adj1" fmla="val 42560"/>
              <a:gd name="adj2" fmla="val 85"/>
              <a:gd name="adj3" fmla="val -45642"/>
              <a:gd name="adj4" fmla="val -16346"/>
            </a:avLst>
          </a:prstGeom>
          <a:solidFill>
            <a:srgbClr val="FFC0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accent1">
                    <a:lumMod val="75000"/>
                  </a:schemeClr>
                </a:solidFill>
                <a:effectLst/>
                <a:latin typeface="Arial" charset="0"/>
              </a:rPr>
              <a:t>statement</a:t>
            </a:r>
            <a:r>
              <a:rPr kumimoji="0" lang="en-US" sz="2000" b="0" i="0" u="none" strike="noStrike" cap="none" normalizeH="0" baseline="0" dirty="0">
                <a:ln>
                  <a:noFill/>
                </a:ln>
                <a:solidFill>
                  <a:srgbClr val="002060"/>
                </a:solidFill>
                <a:effectLst/>
                <a:latin typeface="Arial" charset="0"/>
              </a:rPr>
              <a:t>: a command to be executed</a:t>
            </a:r>
            <a:endParaRPr kumimoji="0" lang="en-GB" sz="2000" b="0" i="0" u="none" strike="noStrike" cap="none" normalizeH="0" baseline="0" dirty="0">
              <a:ln>
                <a:noFill/>
              </a:ln>
              <a:solidFill>
                <a:srgbClr val="002060"/>
              </a:solidFill>
              <a:effectLst/>
              <a:latin typeface="Arial" charset="0"/>
            </a:endParaRPr>
          </a:p>
        </p:txBody>
      </p:sp>
      <p:sp>
        <p:nvSpPr>
          <p:cNvPr id="9" name="Slide Number Placeholder 8">
            <a:extLst>
              <a:ext uri="{FF2B5EF4-FFF2-40B4-BE49-F238E27FC236}">
                <a16:creationId xmlns:a16="http://schemas.microsoft.com/office/drawing/2014/main" id="{0D5B431D-B9F4-FE9E-00B2-14FDB08C639F}"/>
              </a:ext>
            </a:extLst>
          </p:cNvPr>
          <p:cNvSpPr>
            <a:spLocks noGrp="1"/>
          </p:cNvSpPr>
          <p:nvPr>
            <p:ph type="sldNum" sz="quarter" idx="10"/>
          </p:nvPr>
        </p:nvSpPr>
        <p:spPr/>
        <p:txBody>
          <a:bodyPr/>
          <a:lstStyle/>
          <a:p>
            <a:pPr>
              <a:defRPr/>
            </a:pPr>
            <a:fld id="{784B80BB-128E-4902-B3C3-D56A4AC28474}" type="slidenum">
              <a:rPr lang="en-US" altLang="tr-TR" smtClean="0"/>
              <a:pPr>
                <a:defRPr/>
              </a:pPr>
              <a:t>26</a:t>
            </a:fld>
            <a:endParaRPr lang="en-US" altLang="tr-TR"/>
          </a:p>
        </p:txBody>
      </p:sp>
    </p:spTree>
    <p:extLst>
      <p:ext uri="{BB962C8B-B14F-4D97-AF65-F5344CB8AC3E}">
        <p14:creationId xmlns:p14="http://schemas.microsoft.com/office/powerpoint/2010/main" val="1842901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5619-AC79-CC77-90A7-686229D89786}"/>
              </a:ext>
            </a:extLst>
          </p:cNvPr>
          <p:cNvSpPr>
            <a:spLocks noGrp="1"/>
          </p:cNvSpPr>
          <p:nvPr>
            <p:ph type="title"/>
          </p:nvPr>
        </p:nvSpPr>
        <p:spPr/>
        <p:txBody>
          <a:bodyPr/>
          <a:lstStyle/>
          <a:p>
            <a:r>
              <a:rPr lang="en-GB" dirty="0"/>
              <a:t>Names and identifiers</a:t>
            </a:r>
          </a:p>
        </p:txBody>
      </p:sp>
      <p:sp>
        <p:nvSpPr>
          <p:cNvPr id="3" name="Content Placeholder 2">
            <a:extLst>
              <a:ext uri="{FF2B5EF4-FFF2-40B4-BE49-F238E27FC236}">
                <a16:creationId xmlns:a16="http://schemas.microsoft.com/office/drawing/2014/main" id="{30E79345-70F2-E184-22A4-DF39FC509018}"/>
              </a:ext>
            </a:extLst>
          </p:cNvPr>
          <p:cNvSpPr>
            <a:spLocks noGrp="1"/>
          </p:cNvSpPr>
          <p:nvPr>
            <p:ph idx="1"/>
          </p:nvPr>
        </p:nvSpPr>
        <p:spPr/>
        <p:txBody>
          <a:bodyPr/>
          <a:lstStyle/>
          <a:p>
            <a:r>
              <a:rPr lang="en-US" dirty="0"/>
              <a:t>You must give your program a name.</a:t>
            </a:r>
          </a:p>
          <a:p>
            <a:pPr marL="447675" indent="0">
              <a:buNone/>
            </a:pPr>
            <a:r>
              <a:rPr lang="en-US" dirty="0">
                <a:solidFill>
                  <a:schemeClr val="accent1">
                    <a:lumMod val="75000"/>
                  </a:schemeClr>
                </a:solidFill>
                <a:latin typeface="Courier New" panose="02070309020205020404" pitchFamily="49" charset="0"/>
                <a:ea typeface="Cambria Math" panose="02040503050406030204" pitchFamily="18" charset="0"/>
                <a:cs typeface="Courier New" panose="02070309020205020404" pitchFamily="49" charset="0"/>
              </a:rPr>
              <a:t>public class </a:t>
            </a:r>
            <a:r>
              <a:rPr lang="en-US" b="1" dirty="0" err="1">
                <a:solidFill>
                  <a:schemeClr val="accent1">
                    <a:lumMod val="75000"/>
                  </a:schemeClr>
                </a:solidFill>
                <a:latin typeface="Courier New" panose="02070309020205020404" pitchFamily="49" charset="0"/>
                <a:ea typeface="Cambria Math" panose="02040503050406030204" pitchFamily="18" charset="0"/>
                <a:cs typeface="Courier New" panose="02070309020205020404" pitchFamily="49" charset="0"/>
              </a:rPr>
              <a:t>GangstaRap</a:t>
            </a:r>
            <a:r>
              <a:rPr lang="en-US" dirty="0">
                <a:solidFill>
                  <a:schemeClr val="accent1">
                    <a:lumMod val="75000"/>
                  </a:schemeClr>
                </a:solidFill>
                <a:latin typeface="Courier New" panose="02070309020205020404" pitchFamily="49" charset="0"/>
                <a:ea typeface="Cambria Math" panose="02040503050406030204" pitchFamily="18" charset="0"/>
                <a:cs typeface="Courier New" panose="02070309020205020404" pitchFamily="49" charset="0"/>
              </a:rPr>
              <a:t> {</a:t>
            </a:r>
          </a:p>
          <a:p>
            <a:pPr lvl="1"/>
            <a:r>
              <a:rPr lang="en-US" dirty="0"/>
              <a:t>Naming convention: </a:t>
            </a:r>
          </a:p>
          <a:p>
            <a:pPr lvl="2"/>
            <a:r>
              <a:rPr lang="en-US" dirty="0"/>
              <a:t>Capitalize each word (e.g. </a:t>
            </a:r>
            <a:r>
              <a:rPr lang="en-US" dirty="0" err="1">
                <a:solidFill>
                  <a:schemeClr val="accent1">
                    <a:lumMod val="75000"/>
                  </a:schemeClr>
                </a:solidFill>
                <a:latin typeface="Courier New" panose="02070309020205020404" pitchFamily="49" charset="0"/>
                <a:cs typeface="Courier New" panose="02070309020205020404" pitchFamily="49" charset="0"/>
              </a:rPr>
              <a:t>MyClassName</a:t>
            </a:r>
            <a:r>
              <a:rPr lang="en-US" dirty="0"/>
              <a:t>)</a:t>
            </a:r>
          </a:p>
          <a:p>
            <a:pPr lvl="1"/>
            <a:r>
              <a:rPr lang="en-US" dirty="0"/>
              <a:t>Your program’s file must match exactly (</a:t>
            </a:r>
            <a:r>
              <a:rPr lang="en-US" dirty="0">
                <a:solidFill>
                  <a:schemeClr val="accent1">
                    <a:lumMod val="75000"/>
                  </a:schemeClr>
                </a:solidFill>
                <a:latin typeface="Courier New" panose="02070309020205020404" pitchFamily="49" charset="0"/>
                <a:cs typeface="Courier New" panose="02070309020205020404" pitchFamily="49" charset="0"/>
              </a:rPr>
              <a:t>GangstaRap.java</a:t>
            </a:r>
            <a:r>
              <a:rPr lang="en-US" dirty="0"/>
              <a:t>)</a:t>
            </a:r>
          </a:p>
          <a:p>
            <a:pPr lvl="2"/>
            <a:r>
              <a:rPr lang="en-US" dirty="0"/>
              <a:t>Includes capitalization (Java is </a:t>
            </a:r>
            <a:r>
              <a:rPr lang="en-US" dirty="0">
                <a:solidFill>
                  <a:schemeClr val="accent1">
                    <a:lumMod val="75000"/>
                  </a:schemeClr>
                </a:solidFill>
              </a:rPr>
              <a:t>case-sensitive</a:t>
            </a:r>
            <a:r>
              <a:rPr lang="en-US" dirty="0"/>
              <a:t>)</a:t>
            </a:r>
          </a:p>
          <a:p>
            <a:endParaRPr lang="en-US" dirty="0"/>
          </a:p>
          <a:p>
            <a:r>
              <a:rPr lang="en-US" dirty="0"/>
              <a:t> </a:t>
            </a:r>
            <a:r>
              <a:rPr lang="en-US" dirty="0">
                <a:solidFill>
                  <a:schemeClr val="accent1">
                    <a:lumMod val="75000"/>
                  </a:schemeClr>
                </a:solidFill>
              </a:rPr>
              <a:t>Identifier</a:t>
            </a:r>
            <a:r>
              <a:rPr lang="en-US" dirty="0"/>
              <a:t>: </a:t>
            </a:r>
          </a:p>
          <a:p>
            <a:pPr lvl="1"/>
            <a:r>
              <a:rPr lang="en-US" dirty="0"/>
              <a:t>A name given to an item in your program.</a:t>
            </a:r>
          </a:p>
          <a:p>
            <a:r>
              <a:rPr lang="en-US" dirty="0"/>
              <a:t>Must start with </a:t>
            </a:r>
            <a:r>
              <a:rPr lang="en-US" dirty="0">
                <a:solidFill>
                  <a:schemeClr val="accent1">
                    <a:lumMod val="75000"/>
                  </a:schemeClr>
                </a:solidFill>
              </a:rPr>
              <a:t>a letter </a:t>
            </a:r>
            <a:r>
              <a:rPr lang="en-US" dirty="0"/>
              <a:t>or </a:t>
            </a:r>
            <a:r>
              <a:rPr lang="en-US" dirty="0">
                <a:solidFill>
                  <a:schemeClr val="accent1">
                    <a:lumMod val="75000"/>
                  </a:schemeClr>
                </a:solidFill>
              </a:rPr>
              <a:t>_</a:t>
            </a:r>
            <a:r>
              <a:rPr lang="en-US" dirty="0"/>
              <a:t> or </a:t>
            </a:r>
            <a:r>
              <a:rPr lang="en-US" dirty="0">
                <a:solidFill>
                  <a:schemeClr val="accent1">
                    <a:lumMod val="75000"/>
                  </a:schemeClr>
                </a:solidFill>
              </a:rPr>
              <a:t>$</a:t>
            </a:r>
          </a:p>
          <a:p>
            <a:r>
              <a:rPr lang="en-GB" dirty="0"/>
              <a:t>Subsequent characters can be any of those or a number</a:t>
            </a:r>
          </a:p>
          <a:p>
            <a:pPr lvl="1"/>
            <a:r>
              <a:rPr lang="en-GB" dirty="0"/>
              <a:t> </a:t>
            </a:r>
            <a:r>
              <a:rPr lang="en-GB" dirty="0">
                <a:solidFill>
                  <a:srgbClr val="0070C0"/>
                </a:solidFill>
              </a:rPr>
              <a:t>legal: </a:t>
            </a:r>
            <a:r>
              <a:rPr lang="en-GB" dirty="0"/>
              <a:t> </a:t>
            </a:r>
            <a:r>
              <a:rPr lang="en-GB" dirty="0">
                <a:solidFill>
                  <a:srgbClr val="0070C0"/>
                </a:solidFill>
                <a:latin typeface="Courier New" panose="02070309020205020404" pitchFamily="49" charset="0"/>
                <a:cs typeface="Courier New" panose="02070309020205020404" pitchFamily="49" charset="0"/>
              </a:rPr>
              <a:t>_</a:t>
            </a:r>
            <a:r>
              <a:rPr lang="en-GB" dirty="0" err="1">
                <a:solidFill>
                  <a:srgbClr val="0070C0"/>
                </a:solidFill>
                <a:latin typeface="Courier New" panose="02070309020205020404" pitchFamily="49" charset="0"/>
                <a:cs typeface="Courier New" panose="02070309020205020404" pitchFamily="49" charset="0"/>
              </a:rPr>
              <a:t>myName</a:t>
            </a:r>
            <a:r>
              <a:rPr lang="en-GB" dirty="0">
                <a:solidFill>
                  <a:srgbClr val="0070C0"/>
                </a:solidFill>
                <a:latin typeface="Courier New" panose="02070309020205020404" pitchFamily="49" charset="0"/>
                <a:cs typeface="Courier New" panose="02070309020205020404" pitchFamily="49" charset="0"/>
              </a:rPr>
              <a:t>  </a:t>
            </a:r>
            <a:r>
              <a:rPr lang="en-GB" dirty="0" err="1">
                <a:solidFill>
                  <a:srgbClr val="0070C0"/>
                </a:solidFill>
                <a:latin typeface="Courier New" panose="02070309020205020404" pitchFamily="49" charset="0"/>
                <a:cs typeface="Courier New" panose="02070309020205020404" pitchFamily="49" charset="0"/>
              </a:rPr>
              <a:t>TheCure</a:t>
            </a:r>
            <a:r>
              <a:rPr lang="en-GB" dirty="0">
                <a:solidFill>
                  <a:srgbClr val="0070C0"/>
                </a:solidFill>
                <a:latin typeface="Courier New" panose="02070309020205020404" pitchFamily="49" charset="0"/>
                <a:cs typeface="Courier New" panose="02070309020205020404" pitchFamily="49" charset="0"/>
              </a:rPr>
              <a:t>  ANSWER_IS_42  $bling$</a:t>
            </a:r>
          </a:p>
          <a:p>
            <a:pPr lvl="1"/>
            <a:r>
              <a:rPr lang="en-GB" dirty="0"/>
              <a:t> </a:t>
            </a:r>
            <a:r>
              <a:rPr lang="en-GB" dirty="0">
                <a:solidFill>
                  <a:srgbClr val="C00000"/>
                </a:solidFill>
              </a:rPr>
              <a:t>illegal:</a:t>
            </a:r>
            <a:r>
              <a:rPr lang="en-GB" dirty="0"/>
              <a:t>  </a:t>
            </a:r>
            <a:r>
              <a:rPr lang="en-GB" dirty="0" err="1">
                <a:solidFill>
                  <a:srgbClr val="C00000"/>
                </a:solidFill>
                <a:latin typeface="Courier New" panose="02070309020205020404" pitchFamily="49" charset="0"/>
                <a:cs typeface="Courier New" panose="02070309020205020404" pitchFamily="49" charset="0"/>
              </a:rPr>
              <a:t>me+u</a:t>
            </a:r>
            <a:r>
              <a:rPr lang="en-GB" dirty="0">
                <a:solidFill>
                  <a:srgbClr val="C00000"/>
                </a:solidFill>
                <a:latin typeface="Courier New" panose="02070309020205020404" pitchFamily="49" charset="0"/>
                <a:cs typeface="Courier New" panose="02070309020205020404" pitchFamily="49" charset="0"/>
              </a:rPr>
              <a:t>  49ers  side-swipe  </a:t>
            </a:r>
            <a:r>
              <a:rPr lang="en-GB" dirty="0" err="1">
                <a:solidFill>
                  <a:srgbClr val="C00000"/>
                </a:solidFill>
                <a:latin typeface="Courier New" panose="02070309020205020404" pitchFamily="49" charset="0"/>
                <a:cs typeface="Courier New" panose="02070309020205020404" pitchFamily="49" charset="0"/>
              </a:rPr>
              <a:t>Ph.D’s</a:t>
            </a:r>
            <a:endParaRPr lang="en-GB" dirty="0">
              <a:solidFill>
                <a:srgbClr val="C00000"/>
              </a:solidFill>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B110B05C-1A92-FDCF-22F3-1EE922502D31}"/>
              </a:ext>
            </a:extLst>
          </p:cNvPr>
          <p:cNvSpPr>
            <a:spLocks noGrp="1"/>
          </p:cNvSpPr>
          <p:nvPr>
            <p:ph type="sldNum" sz="quarter" idx="10"/>
          </p:nvPr>
        </p:nvSpPr>
        <p:spPr/>
        <p:txBody>
          <a:bodyPr/>
          <a:lstStyle/>
          <a:p>
            <a:pPr>
              <a:defRPr/>
            </a:pPr>
            <a:fld id="{784B80BB-128E-4902-B3C3-D56A4AC28474}" type="slidenum">
              <a:rPr lang="en-US" altLang="tr-TR" smtClean="0"/>
              <a:pPr>
                <a:defRPr/>
              </a:pPr>
              <a:t>27</a:t>
            </a:fld>
            <a:endParaRPr lang="en-US" altLang="tr-TR"/>
          </a:p>
        </p:txBody>
      </p:sp>
    </p:spTree>
    <p:extLst>
      <p:ext uri="{BB962C8B-B14F-4D97-AF65-F5344CB8AC3E}">
        <p14:creationId xmlns:p14="http://schemas.microsoft.com/office/powerpoint/2010/main" val="3079001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853F-C96F-6734-B44B-4DE7FEB3F19B}"/>
              </a:ext>
            </a:extLst>
          </p:cNvPr>
          <p:cNvSpPr>
            <a:spLocks noGrp="1"/>
          </p:cNvSpPr>
          <p:nvPr>
            <p:ph type="title"/>
          </p:nvPr>
        </p:nvSpPr>
        <p:spPr/>
        <p:txBody>
          <a:bodyPr/>
          <a:lstStyle/>
          <a:p>
            <a:r>
              <a:rPr lang="en-GB" dirty="0"/>
              <a:t>Keywords</a:t>
            </a:r>
          </a:p>
        </p:txBody>
      </p:sp>
      <p:sp>
        <p:nvSpPr>
          <p:cNvPr id="3" name="Content Placeholder 2">
            <a:extLst>
              <a:ext uri="{FF2B5EF4-FFF2-40B4-BE49-F238E27FC236}">
                <a16:creationId xmlns:a16="http://schemas.microsoft.com/office/drawing/2014/main" id="{63402BFA-4315-F4F8-2D4F-1F95750ECA73}"/>
              </a:ext>
            </a:extLst>
          </p:cNvPr>
          <p:cNvSpPr>
            <a:spLocks noGrp="1"/>
          </p:cNvSpPr>
          <p:nvPr>
            <p:ph idx="1"/>
          </p:nvPr>
        </p:nvSpPr>
        <p:spPr/>
        <p:txBody>
          <a:bodyPr/>
          <a:lstStyle/>
          <a:p>
            <a:r>
              <a:rPr lang="en-US" dirty="0"/>
              <a:t> </a:t>
            </a:r>
            <a:r>
              <a:rPr lang="en-US" dirty="0">
                <a:solidFill>
                  <a:schemeClr val="accent1">
                    <a:lumMod val="75000"/>
                  </a:schemeClr>
                </a:solidFill>
              </a:rPr>
              <a:t>keyword</a:t>
            </a:r>
            <a:r>
              <a:rPr lang="en-US" dirty="0"/>
              <a:t>:</a:t>
            </a:r>
          </a:p>
          <a:p>
            <a:pPr lvl="1"/>
            <a:r>
              <a:rPr lang="en-US" dirty="0"/>
              <a:t>An identifier that you cannot use because it already has a reserved meaning in Java</a:t>
            </a:r>
          </a:p>
          <a:p>
            <a:endParaRPr lang="en-GB" dirty="0"/>
          </a:p>
        </p:txBody>
      </p:sp>
      <p:sp>
        <p:nvSpPr>
          <p:cNvPr id="4" name="Slide Number Placeholder 3">
            <a:extLst>
              <a:ext uri="{FF2B5EF4-FFF2-40B4-BE49-F238E27FC236}">
                <a16:creationId xmlns:a16="http://schemas.microsoft.com/office/drawing/2014/main" id="{B6AAE1CA-9F00-23A9-AF76-4EFD4FE02A86}"/>
              </a:ext>
            </a:extLst>
          </p:cNvPr>
          <p:cNvSpPr>
            <a:spLocks noGrp="1"/>
          </p:cNvSpPr>
          <p:nvPr>
            <p:ph type="sldNum" sz="quarter" idx="10"/>
          </p:nvPr>
        </p:nvSpPr>
        <p:spPr/>
        <p:txBody>
          <a:bodyPr/>
          <a:lstStyle/>
          <a:p>
            <a:pPr>
              <a:defRPr/>
            </a:pPr>
            <a:fld id="{784B80BB-128E-4902-B3C3-D56A4AC28474}" type="slidenum">
              <a:rPr lang="en-US" altLang="tr-TR" smtClean="0"/>
              <a:pPr>
                <a:defRPr/>
              </a:pPr>
              <a:t>28</a:t>
            </a:fld>
            <a:endParaRPr lang="en-US" altLang="tr-TR"/>
          </a:p>
        </p:txBody>
      </p:sp>
      <p:pic>
        <p:nvPicPr>
          <p:cNvPr id="6" name="Picture 5">
            <a:extLst>
              <a:ext uri="{FF2B5EF4-FFF2-40B4-BE49-F238E27FC236}">
                <a16:creationId xmlns:a16="http://schemas.microsoft.com/office/drawing/2014/main" id="{D231895D-B945-DAF6-BF16-DF9455945689}"/>
              </a:ext>
            </a:extLst>
          </p:cNvPr>
          <p:cNvPicPr>
            <a:picLocks noChangeAspect="1"/>
          </p:cNvPicPr>
          <p:nvPr/>
        </p:nvPicPr>
        <p:blipFill>
          <a:blip r:embed="rId2"/>
          <a:stretch>
            <a:fillRect/>
          </a:stretch>
        </p:blipFill>
        <p:spPr>
          <a:xfrm>
            <a:off x="839796" y="2492896"/>
            <a:ext cx="7868565" cy="3383582"/>
          </a:xfrm>
          <a:prstGeom prst="rect">
            <a:avLst/>
          </a:prstGeom>
        </p:spPr>
      </p:pic>
    </p:spTree>
    <p:extLst>
      <p:ext uri="{BB962C8B-B14F-4D97-AF65-F5344CB8AC3E}">
        <p14:creationId xmlns:p14="http://schemas.microsoft.com/office/powerpoint/2010/main" val="3340365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34F8-05D6-2A82-FC0C-1E8C31FC2BB6}"/>
              </a:ext>
            </a:extLst>
          </p:cNvPr>
          <p:cNvSpPr>
            <a:spLocks noGrp="1"/>
          </p:cNvSpPr>
          <p:nvPr>
            <p:ph type="title"/>
          </p:nvPr>
        </p:nvSpPr>
        <p:spPr/>
        <p:txBody>
          <a:bodyPr/>
          <a:lstStyle/>
          <a:p>
            <a:r>
              <a:rPr lang="en-GB" dirty="0"/>
              <a:t>Syntax</a:t>
            </a:r>
          </a:p>
        </p:txBody>
      </p:sp>
      <p:sp>
        <p:nvSpPr>
          <p:cNvPr id="3" name="Content Placeholder 2">
            <a:extLst>
              <a:ext uri="{FF2B5EF4-FFF2-40B4-BE49-F238E27FC236}">
                <a16:creationId xmlns:a16="http://schemas.microsoft.com/office/drawing/2014/main" id="{9A932183-DF0D-7020-B4CB-546125095683}"/>
              </a:ext>
            </a:extLst>
          </p:cNvPr>
          <p:cNvSpPr>
            <a:spLocks noGrp="1"/>
          </p:cNvSpPr>
          <p:nvPr>
            <p:ph idx="1"/>
          </p:nvPr>
        </p:nvSpPr>
        <p:spPr/>
        <p:txBody>
          <a:bodyPr/>
          <a:lstStyle/>
          <a:p>
            <a:r>
              <a:rPr lang="en-US" dirty="0"/>
              <a:t> </a:t>
            </a:r>
            <a:r>
              <a:rPr lang="en-US" dirty="0">
                <a:solidFill>
                  <a:schemeClr val="accent1">
                    <a:lumMod val="75000"/>
                  </a:schemeClr>
                </a:solidFill>
              </a:rPr>
              <a:t>syntax</a:t>
            </a:r>
            <a:r>
              <a:rPr lang="en-US" dirty="0"/>
              <a:t>:</a:t>
            </a:r>
          </a:p>
          <a:p>
            <a:pPr lvl="1"/>
            <a:r>
              <a:rPr lang="en-US" dirty="0"/>
              <a:t>The set of legal structures and commands that can be used in a particular language</a:t>
            </a:r>
          </a:p>
          <a:p>
            <a:pPr lvl="2"/>
            <a:r>
              <a:rPr lang="en-US" dirty="0"/>
              <a:t>Every basic Java statement ends with a </a:t>
            </a:r>
            <a:r>
              <a:rPr lang="en-US" dirty="0">
                <a:solidFill>
                  <a:schemeClr val="accent1">
                    <a:lumMod val="75000"/>
                  </a:schemeClr>
                </a:solidFill>
              </a:rPr>
              <a:t>semicolon</a:t>
            </a:r>
            <a:r>
              <a:rPr lang="en-US" dirty="0"/>
              <a:t> (</a:t>
            </a:r>
            <a:r>
              <a:rPr lang="en-US" b="1" dirty="0">
                <a:solidFill>
                  <a:schemeClr val="accent1">
                    <a:lumMod val="75000"/>
                  </a:schemeClr>
                </a:solidFill>
              </a:rPr>
              <a:t>;</a:t>
            </a:r>
            <a:r>
              <a:rPr lang="en-US" dirty="0"/>
              <a:t>)</a:t>
            </a:r>
          </a:p>
          <a:p>
            <a:pPr lvl="2"/>
            <a:r>
              <a:rPr lang="en-US" dirty="0"/>
              <a:t>The contents of a class or method occur between </a:t>
            </a:r>
            <a:r>
              <a:rPr lang="en-US" b="1" dirty="0">
                <a:solidFill>
                  <a:schemeClr val="accent1">
                    <a:lumMod val="75000"/>
                  </a:schemeClr>
                </a:solidFill>
              </a:rPr>
              <a:t>{</a:t>
            </a:r>
            <a:r>
              <a:rPr lang="en-US" dirty="0"/>
              <a:t> and </a:t>
            </a:r>
            <a:r>
              <a:rPr lang="en-US" b="1" dirty="0">
                <a:solidFill>
                  <a:schemeClr val="accent1">
                    <a:lumMod val="75000"/>
                  </a:schemeClr>
                </a:solidFill>
              </a:rPr>
              <a:t>}</a:t>
            </a:r>
          </a:p>
          <a:p>
            <a:endParaRPr lang="en-GB" dirty="0"/>
          </a:p>
          <a:p>
            <a:r>
              <a:rPr lang="en-GB" dirty="0"/>
              <a:t> </a:t>
            </a:r>
            <a:r>
              <a:rPr lang="en-GB" dirty="0">
                <a:solidFill>
                  <a:schemeClr val="accent1">
                    <a:lumMod val="75000"/>
                  </a:schemeClr>
                </a:solidFill>
              </a:rPr>
              <a:t>syntax error</a:t>
            </a:r>
            <a:r>
              <a:rPr lang="en-GB" dirty="0"/>
              <a:t> (</a:t>
            </a:r>
            <a:r>
              <a:rPr lang="en-GB" dirty="0">
                <a:solidFill>
                  <a:schemeClr val="accent1">
                    <a:lumMod val="75000"/>
                  </a:schemeClr>
                </a:solidFill>
              </a:rPr>
              <a:t>compiler error</a:t>
            </a:r>
            <a:r>
              <a:rPr lang="en-GB" dirty="0"/>
              <a:t>):</a:t>
            </a:r>
          </a:p>
          <a:p>
            <a:pPr lvl="1"/>
            <a:r>
              <a:rPr lang="en-GB" dirty="0"/>
              <a:t>A problem in the structure of a program that causes the compiler to fail</a:t>
            </a:r>
          </a:p>
          <a:p>
            <a:pPr lvl="2"/>
            <a:r>
              <a:rPr lang="en-GB" dirty="0"/>
              <a:t>Missing semicolon</a:t>
            </a:r>
          </a:p>
          <a:p>
            <a:pPr lvl="2"/>
            <a:r>
              <a:rPr lang="en-GB" dirty="0"/>
              <a:t>Too many or too few { } braces</a:t>
            </a:r>
          </a:p>
          <a:p>
            <a:pPr lvl="2"/>
            <a:r>
              <a:rPr lang="en-GB" dirty="0"/>
              <a:t>Illegal identifier for class name</a:t>
            </a:r>
          </a:p>
          <a:p>
            <a:pPr lvl="2"/>
            <a:r>
              <a:rPr lang="en-GB" dirty="0"/>
              <a:t>Class and file names do not match</a:t>
            </a:r>
          </a:p>
          <a:p>
            <a:pPr marL="514350" lvl="2" indent="0">
              <a:buNone/>
            </a:pPr>
            <a:r>
              <a:rPr lang="en-GB" dirty="0"/>
              <a:t>  …</a:t>
            </a:r>
          </a:p>
        </p:txBody>
      </p:sp>
      <p:sp>
        <p:nvSpPr>
          <p:cNvPr id="4" name="Slide Number Placeholder 3">
            <a:extLst>
              <a:ext uri="{FF2B5EF4-FFF2-40B4-BE49-F238E27FC236}">
                <a16:creationId xmlns:a16="http://schemas.microsoft.com/office/drawing/2014/main" id="{B3BFAFCF-BAD7-1FBE-9950-28FE1D1E0B3F}"/>
              </a:ext>
            </a:extLst>
          </p:cNvPr>
          <p:cNvSpPr>
            <a:spLocks noGrp="1"/>
          </p:cNvSpPr>
          <p:nvPr>
            <p:ph type="sldNum" sz="quarter" idx="10"/>
          </p:nvPr>
        </p:nvSpPr>
        <p:spPr/>
        <p:txBody>
          <a:bodyPr/>
          <a:lstStyle/>
          <a:p>
            <a:pPr>
              <a:defRPr/>
            </a:pPr>
            <a:fld id="{784B80BB-128E-4902-B3C3-D56A4AC28474}" type="slidenum">
              <a:rPr lang="en-US" altLang="tr-TR" smtClean="0"/>
              <a:pPr>
                <a:defRPr/>
              </a:pPr>
              <a:t>29</a:t>
            </a:fld>
            <a:endParaRPr lang="en-US" altLang="tr-TR"/>
          </a:p>
        </p:txBody>
      </p:sp>
    </p:spTree>
    <p:extLst>
      <p:ext uri="{BB962C8B-B14F-4D97-AF65-F5344CB8AC3E}">
        <p14:creationId xmlns:p14="http://schemas.microsoft.com/office/powerpoint/2010/main" val="86863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3E13-4CE6-4045-D982-72E354DAC19A}"/>
              </a:ext>
            </a:extLst>
          </p:cNvPr>
          <p:cNvSpPr>
            <a:spLocks noGrp="1"/>
          </p:cNvSpPr>
          <p:nvPr>
            <p:ph type="title"/>
          </p:nvPr>
        </p:nvSpPr>
        <p:spPr/>
        <p:txBody>
          <a:bodyPr/>
          <a:lstStyle/>
          <a:p>
            <a:pPr>
              <a:spcBef>
                <a:spcPct val="20000"/>
              </a:spcBef>
              <a:defRPr/>
            </a:pPr>
            <a:r>
              <a:rPr lang="tr-TR" sz="3600" b="0" dirty="0">
                <a:solidFill>
                  <a:srgbClr val="FF0000"/>
                </a:solidFill>
                <a:ea typeface="+mn-ea"/>
              </a:rPr>
              <a:t>Outline</a:t>
            </a:r>
            <a:endParaRPr lang="tr-TR" sz="3600" dirty="0"/>
          </a:p>
        </p:txBody>
      </p:sp>
      <p:sp>
        <p:nvSpPr>
          <p:cNvPr id="3" name="Content Placeholder 2">
            <a:extLst>
              <a:ext uri="{FF2B5EF4-FFF2-40B4-BE49-F238E27FC236}">
                <a16:creationId xmlns:a16="http://schemas.microsoft.com/office/drawing/2014/main" id="{8138E579-F81A-F525-ABA0-8CB4B509211D}"/>
              </a:ext>
            </a:extLst>
          </p:cNvPr>
          <p:cNvSpPr>
            <a:spLocks noGrp="1"/>
          </p:cNvSpPr>
          <p:nvPr>
            <p:ph idx="1"/>
          </p:nvPr>
        </p:nvSpPr>
        <p:spPr/>
        <p:txBody>
          <a:bodyPr>
            <a:normAutofit fontScale="92500" lnSpcReduction="10000"/>
          </a:bodyPr>
          <a:lstStyle/>
          <a:p>
            <a:r>
              <a:rPr lang="en-GB" altLang="tr-TR" dirty="0">
                <a:solidFill>
                  <a:srgbClr val="00B0F0"/>
                </a:solidFill>
              </a:rPr>
              <a:t>Introduction to the Computing</a:t>
            </a:r>
          </a:p>
          <a:p>
            <a:r>
              <a:rPr lang="en-GB" altLang="tr-TR" dirty="0">
                <a:solidFill>
                  <a:srgbClr val="00B0F0"/>
                </a:solidFill>
              </a:rPr>
              <a:t>What is a Program?</a:t>
            </a:r>
          </a:p>
          <a:p>
            <a:r>
              <a:rPr lang="en-GB" altLang="tr-TR" dirty="0">
                <a:solidFill>
                  <a:srgbClr val="00B0F0"/>
                </a:solidFill>
              </a:rPr>
              <a:t>Programming Tools Overview</a:t>
            </a:r>
          </a:p>
          <a:p>
            <a:r>
              <a:rPr lang="en-GB" altLang="tr-TR" dirty="0">
                <a:solidFill>
                  <a:srgbClr val="00B0F0"/>
                </a:solidFill>
              </a:rPr>
              <a:t>Program Translation Process</a:t>
            </a:r>
          </a:p>
          <a:p>
            <a:r>
              <a:rPr lang="en-GB" altLang="tr-TR" dirty="0">
                <a:solidFill>
                  <a:srgbClr val="00B0F0"/>
                </a:solidFill>
              </a:rPr>
              <a:t>Evolution of programming languages</a:t>
            </a:r>
          </a:p>
          <a:p>
            <a:r>
              <a:rPr lang="en-GB" altLang="tr-TR" dirty="0">
                <a:solidFill>
                  <a:srgbClr val="00B0F0"/>
                </a:solidFill>
              </a:rPr>
              <a:t>Programming Language Categories</a:t>
            </a:r>
          </a:p>
          <a:p>
            <a:r>
              <a:rPr lang="en-GB" altLang="tr-TR" dirty="0">
                <a:solidFill>
                  <a:srgbClr val="00B0F0"/>
                </a:solidFill>
              </a:rPr>
              <a:t>Object-Oriented Languages</a:t>
            </a:r>
          </a:p>
          <a:p>
            <a:r>
              <a:rPr lang="en-GB" altLang="tr-TR" dirty="0">
                <a:solidFill>
                  <a:srgbClr val="00B0F0"/>
                </a:solidFill>
              </a:rPr>
              <a:t>Object-Oriented programming</a:t>
            </a:r>
          </a:p>
          <a:p>
            <a:r>
              <a:rPr lang="en-US" altLang="tr-TR" dirty="0">
                <a:solidFill>
                  <a:srgbClr val="00B0F0"/>
                </a:solidFill>
              </a:rPr>
              <a:t>Structure of a Java Program</a:t>
            </a:r>
            <a:endParaRPr lang="en-GB" altLang="tr-TR" dirty="0">
              <a:solidFill>
                <a:srgbClr val="00B0F0"/>
              </a:solidFill>
            </a:endParaRPr>
          </a:p>
          <a:p>
            <a:r>
              <a:rPr lang="en-GB" altLang="tr-TR" dirty="0">
                <a:solidFill>
                  <a:srgbClr val="00B0F0"/>
                </a:solidFill>
              </a:rPr>
              <a:t>Names and identifiers</a:t>
            </a:r>
          </a:p>
          <a:p>
            <a:r>
              <a:rPr lang="en-GB" altLang="tr-TR" dirty="0">
                <a:solidFill>
                  <a:srgbClr val="00B0F0"/>
                </a:solidFill>
              </a:rPr>
              <a:t>Keywords</a:t>
            </a:r>
          </a:p>
          <a:p>
            <a:r>
              <a:rPr lang="en-GB" altLang="tr-TR" dirty="0">
                <a:solidFill>
                  <a:srgbClr val="00B0F0"/>
                </a:solidFill>
              </a:rPr>
              <a:t>Syntax</a:t>
            </a:r>
          </a:p>
          <a:p>
            <a:r>
              <a:rPr lang="en-GB" altLang="tr-TR" dirty="0">
                <a:solidFill>
                  <a:srgbClr val="00B0F0"/>
                </a:solidFill>
              </a:rPr>
              <a:t>Comments</a:t>
            </a:r>
          </a:p>
          <a:p>
            <a:r>
              <a:rPr lang="en-GB" altLang="tr-TR" dirty="0">
                <a:solidFill>
                  <a:srgbClr val="00B0F0"/>
                </a:solidFill>
              </a:rPr>
              <a:t>Hello World Application</a:t>
            </a:r>
          </a:p>
        </p:txBody>
      </p:sp>
      <p:sp>
        <p:nvSpPr>
          <p:cNvPr id="5" name="Slide Number Placeholder 4">
            <a:extLst>
              <a:ext uri="{FF2B5EF4-FFF2-40B4-BE49-F238E27FC236}">
                <a16:creationId xmlns:a16="http://schemas.microsoft.com/office/drawing/2014/main" id="{7D663388-2D14-FECC-557B-E07CF1FD680B}"/>
              </a:ext>
            </a:extLst>
          </p:cNvPr>
          <p:cNvSpPr>
            <a:spLocks noGrp="1"/>
          </p:cNvSpPr>
          <p:nvPr>
            <p:ph type="sldNum" sz="quarter" idx="10"/>
          </p:nvPr>
        </p:nvSpPr>
        <p:spPr/>
        <p:txBody>
          <a:bodyPr/>
          <a:lstStyle/>
          <a:p>
            <a:pPr>
              <a:defRPr/>
            </a:pPr>
            <a:fld id="{784B80BB-128E-4902-B3C3-D56A4AC28474}" type="slidenum">
              <a:rPr lang="en-US" altLang="tr-TR" smtClean="0"/>
              <a:pPr>
                <a:defRPr/>
              </a:pPr>
              <a:t>3</a:t>
            </a:fld>
            <a:endParaRPr lang="en-US" altLang="tr-TR" dirty="0"/>
          </a:p>
        </p:txBody>
      </p:sp>
    </p:spTree>
    <p:extLst>
      <p:ext uri="{BB962C8B-B14F-4D97-AF65-F5344CB8AC3E}">
        <p14:creationId xmlns:p14="http://schemas.microsoft.com/office/powerpoint/2010/main" val="4229783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34F8-05D6-2A82-FC0C-1E8C31FC2BB6}"/>
              </a:ext>
            </a:extLst>
          </p:cNvPr>
          <p:cNvSpPr>
            <a:spLocks noGrp="1"/>
          </p:cNvSpPr>
          <p:nvPr>
            <p:ph type="title"/>
          </p:nvPr>
        </p:nvSpPr>
        <p:spPr/>
        <p:txBody>
          <a:bodyPr/>
          <a:lstStyle/>
          <a:p>
            <a:r>
              <a:rPr lang="en-GB" dirty="0"/>
              <a:t>Comments</a:t>
            </a:r>
          </a:p>
        </p:txBody>
      </p:sp>
      <p:sp>
        <p:nvSpPr>
          <p:cNvPr id="3" name="Content Placeholder 2">
            <a:extLst>
              <a:ext uri="{FF2B5EF4-FFF2-40B4-BE49-F238E27FC236}">
                <a16:creationId xmlns:a16="http://schemas.microsoft.com/office/drawing/2014/main" id="{9A932183-DF0D-7020-B4CB-546125095683}"/>
              </a:ext>
            </a:extLst>
          </p:cNvPr>
          <p:cNvSpPr>
            <a:spLocks noGrp="1"/>
          </p:cNvSpPr>
          <p:nvPr>
            <p:ph idx="1"/>
          </p:nvPr>
        </p:nvSpPr>
        <p:spPr/>
        <p:txBody>
          <a:bodyPr/>
          <a:lstStyle/>
          <a:p>
            <a:r>
              <a:rPr lang="en-US" dirty="0"/>
              <a:t> </a:t>
            </a:r>
            <a:r>
              <a:rPr lang="en-US" dirty="0">
                <a:solidFill>
                  <a:schemeClr val="accent1">
                    <a:lumMod val="75000"/>
                  </a:schemeClr>
                </a:solidFill>
              </a:rPr>
              <a:t>comment</a:t>
            </a:r>
            <a:r>
              <a:rPr lang="en-US" dirty="0"/>
              <a:t>:</a:t>
            </a:r>
          </a:p>
          <a:p>
            <a:pPr lvl="1"/>
            <a:r>
              <a:rPr lang="en-US" dirty="0"/>
              <a:t>A note written in source code by the programmer to describe or clarify the code</a:t>
            </a:r>
          </a:p>
          <a:p>
            <a:pPr lvl="2"/>
            <a:r>
              <a:rPr lang="en-US" dirty="0"/>
              <a:t>Comments are not executed when your program runs</a:t>
            </a:r>
          </a:p>
          <a:p>
            <a:r>
              <a:rPr lang="en-GB" dirty="0"/>
              <a:t> Syntax:</a:t>
            </a:r>
          </a:p>
          <a:p>
            <a:pPr marL="257175" lvl="1" indent="0">
              <a:buNone/>
            </a:pPr>
            <a:r>
              <a:rPr lang="en-GB" dirty="0">
                <a:solidFill>
                  <a:schemeClr val="accent1">
                    <a:lumMod val="75000"/>
                  </a:schemeClr>
                </a:solidFill>
              </a:rPr>
              <a:t>	//</a:t>
            </a:r>
            <a:r>
              <a:rPr lang="en-GB" dirty="0"/>
              <a:t> </a:t>
            </a:r>
            <a:r>
              <a:rPr lang="en-GB" dirty="0">
                <a:solidFill>
                  <a:srgbClr val="C00000"/>
                </a:solidFill>
              </a:rPr>
              <a:t>comment text, on one line</a:t>
            </a:r>
          </a:p>
          <a:p>
            <a:pPr marL="257175" lvl="1" indent="0">
              <a:buNone/>
            </a:pPr>
            <a:r>
              <a:rPr lang="en-GB" dirty="0"/>
              <a:t>	   </a:t>
            </a:r>
            <a:r>
              <a:rPr lang="en-GB" sz="2400" dirty="0">
                <a:solidFill>
                  <a:schemeClr val="tx1"/>
                </a:solidFill>
              </a:rPr>
              <a:t>or</a:t>
            </a:r>
          </a:p>
          <a:p>
            <a:pPr marL="257175" lvl="1" indent="0">
              <a:buNone/>
            </a:pPr>
            <a:r>
              <a:rPr lang="en-GB" dirty="0">
                <a:solidFill>
                  <a:schemeClr val="accent1">
                    <a:lumMod val="75000"/>
                  </a:schemeClr>
                </a:solidFill>
              </a:rPr>
              <a:t>	/*</a:t>
            </a:r>
            <a:r>
              <a:rPr lang="en-GB" dirty="0"/>
              <a:t> </a:t>
            </a:r>
            <a:r>
              <a:rPr lang="en-GB" dirty="0">
                <a:solidFill>
                  <a:srgbClr val="C00000"/>
                </a:solidFill>
              </a:rPr>
              <a:t>comment text; may span multiple lines </a:t>
            </a:r>
            <a:r>
              <a:rPr lang="en-GB" dirty="0">
                <a:solidFill>
                  <a:schemeClr val="accent1">
                    <a:lumMod val="75000"/>
                  </a:schemeClr>
                </a:solidFill>
              </a:rPr>
              <a:t>*/</a:t>
            </a:r>
          </a:p>
          <a:p>
            <a:pPr marL="192881" lvl="1" indent="-192881">
              <a:buChar char="•"/>
            </a:pPr>
            <a:r>
              <a:rPr lang="en-GB" sz="2400" dirty="0">
                <a:solidFill>
                  <a:schemeClr val="tx1"/>
                </a:solidFill>
                <a:ea typeface="+mn-ea"/>
              </a:rPr>
              <a:t>Examples:</a:t>
            </a:r>
          </a:p>
          <a:p>
            <a:pPr marL="257175" lvl="1" indent="0">
              <a:buNone/>
            </a:pPr>
            <a:r>
              <a:rPr lang="en-GB" dirty="0">
                <a:solidFill>
                  <a:schemeClr val="accent1">
                    <a:lumMod val="75000"/>
                  </a:schemeClr>
                </a:solidFill>
              </a:rPr>
              <a:t>	//</a:t>
            </a:r>
            <a:r>
              <a:rPr lang="en-GB" dirty="0"/>
              <a:t> </a:t>
            </a:r>
            <a:r>
              <a:rPr lang="en-GB" dirty="0">
                <a:solidFill>
                  <a:schemeClr val="accent1">
                    <a:lumMod val="75000"/>
                  </a:schemeClr>
                </a:solidFill>
              </a:rPr>
              <a:t>This is a one-line comment.</a:t>
            </a:r>
          </a:p>
          <a:p>
            <a:pPr marL="257175" lvl="1" indent="0">
              <a:buNone/>
            </a:pPr>
            <a:endParaRPr lang="en-GB" dirty="0">
              <a:solidFill>
                <a:schemeClr val="accent1">
                  <a:lumMod val="75000"/>
                </a:schemeClr>
              </a:solidFill>
            </a:endParaRPr>
          </a:p>
          <a:p>
            <a:pPr marL="257175" lvl="1" indent="0">
              <a:buNone/>
            </a:pPr>
            <a:r>
              <a:rPr lang="en-GB" dirty="0">
                <a:solidFill>
                  <a:schemeClr val="accent1">
                    <a:lumMod val="75000"/>
                  </a:schemeClr>
                </a:solidFill>
              </a:rPr>
              <a:t>	/* This is a very long </a:t>
            </a:r>
            <a:br>
              <a:rPr lang="en-GB" dirty="0">
                <a:solidFill>
                  <a:schemeClr val="accent1">
                    <a:lumMod val="75000"/>
                  </a:schemeClr>
                </a:solidFill>
              </a:rPr>
            </a:br>
            <a:r>
              <a:rPr lang="en-GB" dirty="0">
                <a:solidFill>
                  <a:schemeClr val="accent1">
                    <a:lumMod val="75000"/>
                  </a:schemeClr>
                </a:solidFill>
              </a:rPr>
              <a:t>	    multi-line comment. */</a:t>
            </a:r>
          </a:p>
          <a:p>
            <a:pPr marL="257175" lvl="1" indent="0">
              <a:buNone/>
            </a:pPr>
            <a:endParaRPr lang="en-GB" dirty="0">
              <a:solidFill>
                <a:srgbClr val="C00000"/>
              </a:solidFill>
            </a:endParaRPr>
          </a:p>
        </p:txBody>
      </p:sp>
      <p:sp>
        <p:nvSpPr>
          <p:cNvPr id="4" name="Slide Number Placeholder 3">
            <a:extLst>
              <a:ext uri="{FF2B5EF4-FFF2-40B4-BE49-F238E27FC236}">
                <a16:creationId xmlns:a16="http://schemas.microsoft.com/office/drawing/2014/main" id="{B3BFAFCF-BAD7-1FBE-9950-28FE1D1E0B3F}"/>
              </a:ext>
            </a:extLst>
          </p:cNvPr>
          <p:cNvSpPr>
            <a:spLocks noGrp="1"/>
          </p:cNvSpPr>
          <p:nvPr>
            <p:ph type="sldNum" sz="quarter" idx="10"/>
          </p:nvPr>
        </p:nvSpPr>
        <p:spPr/>
        <p:txBody>
          <a:bodyPr/>
          <a:lstStyle/>
          <a:p>
            <a:pPr>
              <a:defRPr/>
            </a:pPr>
            <a:fld id="{784B80BB-128E-4902-B3C3-D56A4AC28474}" type="slidenum">
              <a:rPr lang="en-US" altLang="tr-TR" smtClean="0"/>
              <a:pPr>
                <a:defRPr/>
              </a:pPr>
              <a:t>30</a:t>
            </a:fld>
            <a:endParaRPr lang="en-US" altLang="tr-TR"/>
          </a:p>
        </p:txBody>
      </p:sp>
    </p:spTree>
    <p:extLst>
      <p:ext uri="{BB962C8B-B14F-4D97-AF65-F5344CB8AC3E}">
        <p14:creationId xmlns:p14="http://schemas.microsoft.com/office/powerpoint/2010/main" val="1085067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3390-4D1C-8439-DA98-2CFC3484D7EF}"/>
              </a:ext>
            </a:extLst>
          </p:cNvPr>
          <p:cNvSpPr>
            <a:spLocks noGrp="1"/>
          </p:cNvSpPr>
          <p:nvPr>
            <p:ph type="title"/>
          </p:nvPr>
        </p:nvSpPr>
        <p:spPr/>
        <p:txBody>
          <a:bodyPr/>
          <a:lstStyle/>
          <a:p>
            <a:r>
              <a:rPr lang="en-GB" dirty="0"/>
              <a:t>Using comments</a:t>
            </a:r>
          </a:p>
        </p:txBody>
      </p:sp>
      <p:sp>
        <p:nvSpPr>
          <p:cNvPr id="3" name="Content Placeholder 2">
            <a:extLst>
              <a:ext uri="{FF2B5EF4-FFF2-40B4-BE49-F238E27FC236}">
                <a16:creationId xmlns:a16="http://schemas.microsoft.com/office/drawing/2014/main" id="{F47CDB5F-F376-57AE-B966-EE8EC6A4A907}"/>
              </a:ext>
            </a:extLst>
          </p:cNvPr>
          <p:cNvSpPr>
            <a:spLocks noGrp="1"/>
          </p:cNvSpPr>
          <p:nvPr>
            <p:ph idx="1"/>
          </p:nvPr>
        </p:nvSpPr>
        <p:spPr/>
        <p:txBody>
          <a:bodyPr/>
          <a:lstStyle/>
          <a:p>
            <a:r>
              <a:rPr lang="en-US" dirty="0"/>
              <a:t>Where to place comments:</a:t>
            </a:r>
          </a:p>
          <a:p>
            <a:pPr lvl="1"/>
            <a:r>
              <a:rPr lang="en-US" dirty="0"/>
              <a:t>At the top of each file (a “</a:t>
            </a:r>
            <a:r>
              <a:rPr lang="en-US" dirty="0">
                <a:solidFill>
                  <a:schemeClr val="accent1">
                    <a:lumMod val="75000"/>
                  </a:schemeClr>
                </a:solidFill>
              </a:rPr>
              <a:t>comment header</a:t>
            </a:r>
            <a:r>
              <a:rPr lang="en-US" dirty="0"/>
              <a:t>”)</a:t>
            </a:r>
          </a:p>
          <a:p>
            <a:pPr lvl="1"/>
            <a:r>
              <a:rPr lang="en-US" dirty="0"/>
              <a:t>At the start of every method </a:t>
            </a:r>
          </a:p>
          <a:p>
            <a:pPr lvl="1"/>
            <a:r>
              <a:rPr lang="en-US" dirty="0"/>
              <a:t>To explain complex pieces of code</a:t>
            </a:r>
          </a:p>
          <a:p>
            <a:endParaRPr lang="en-US" dirty="0"/>
          </a:p>
          <a:p>
            <a:r>
              <a:rPr lang="en-US" dirty="0"/>
              <a:t>Comments are useful for:</a:t>
            </a:r>
          </a:p>
          <a:p>
            <a:pPr lvl="1"/>
            <a:r>
              <a:rPr lang="en-US" dirty="0"/>
              <a:t>Understanding larger, more complex programs.</a:t>
            </a:r>
          </a:p>
          <a:p>
            <a:pPr lvl="1"/>
            <a:r>
              <a:rPr lang="en-US" dirty="0"/>
              <a:t>Multiple programmers working together, who must understand each other’s code.</a:t>
            </a:r>
            <a:endParaRPr lang="en-GB" dirty="0"/>
          </a:p>
        </p:txBody>
      </p:sp>
      <p:sp>
        <p:nvSpPr>
          <p:cNvPr id="4" name="Slide Number Placeholder 3">
            <a:extLst>
              <a:ext uri="{FF2B5EF4-FFF2-40B4-BE49-F238E27FC236}">
                <a16:creationId xmlns:a16="http://schemas.microsoft.com/office/drawing/2014/main" id="{C8DC817F-52F1-1FE6-0D58-CF0B3F91A6CC}"/>
              </a:ext>
            </a:extLst>
          </p:cNvPr>
          <p:cNvSpPr>
            <a:spLocks noGrp="1"/>
          </p:cNvSpPr>
          <p:nvPr>
            <p:ph type="sldNum" sz="quarter" idx="10"/>
          </p:nvPr>
        </p:nvSpPr>
        <p:spPr/>
        <p:txBody>
          <a:bodyPr/>
          <a:lstStyle/>
          <a:p>
            <a:pPr>
              <a:defRPr/>
            </a:pPr>
            <a:fld id="{784B80BB-128E-4902-B3C3-D56A4AC28474}" type="slidenum">
              <a:rPr lang="en-US" altLang="tr-TR" smtClean="0"/>
              <a:pPr>
                <a:defRPr/>
              </a:pPr>
              <a:t>31</a:t>
            </a:fld>
            <a:endParaRPr lang="en-US" altLang="tr-TR"/>
          </a:p>
        </p:txBody>
      </p:sp>
    </p:spTree>
    <p:extLst>
      <p:ext uri="{BB962C8B-B14F-4D97-AF65-F5344CB8AC3E}">
        <p14:creationId xmlns:p14="http://schemas.microsoft.com/office/powerpoint/2010/main" val="3513993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6753-FB73-D124-476A-38687DC176C1}"/>
              </a:ext>
            </a:extLst>
          </p:cNvPr>
          <p:cNvSpPr>
            <a:spLocks noGrp="1"/>
          </p:cNvSpPr>
          <p:nvPr>
            <p:ph type="title"/>
          </p:nvPr>
        </p:nvSpPr>
        <p:spPr/>
        <p:txBody>
          <a:bodyPr/>
          <a:lstStyle/>
          <a:p>
            <a:r>
              <a:rPr kumimoji="1" lang="en-US" altLang="en-US" sz="30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Times New Roman" panose="02020603050405020304" pitchFamily="18" charset="0"/>
              </a:rPr>
              <a:t>The Concept of an Algorithm</a:t>
            </a:r>
            <a:endParaRPr lang="en-GB" dirty="0"/>
          </a:p>
        </p:txBody>
      </p:sp>
      <p:sp>
        <p:nvSpPr>
          <p:cNvPr id="3" name="Content Placeholder 2">
            <a:extLst>
              <a:ext uri="{FF2B5EF4-FFF2-40B4-BE49-F238E27FC236}">
                <a16:creationId xmlns:a16="http://schemas.microsoft.com/office/drawing/2014/main" id="{7A4D53F7-5490-1502-41AD-B793F8270D20}"/>
              </a:ext>
            </a:extLst>
          </p:cNvPr>
          <p:cNvSpPr>
            <a:spLocks noGrp="1"/>
          </p:cNvSpPr>
          <p:nvPr>
            <p:ph idx="1"/>
          </p:nvPr>
        </p:nvSpPr>
        <p:spPr/>
        <p:txBody>
          <a:bodyPr>
            <a:normAutofit lnSpcReduction="10000"/>
          </a:bodyPr>
          <a:lstStyle/>
          <a:p>
            <a:r>
              <a:rPr lang="en-US" dirty="0"/>
              <a:t>An </a:t>
            </a:r>
            <a:r>
              <a:rPr lang="en-US" dirty="0">
                <a:solidFill>
                  <a:schemeClr val="accent1">
                    <a:lumMod val="75000"/>
                  </a:schemeClr>
                </a:solidFill>
              </a:rPr>
              <a:t>algorithm</a:t>
            </a:r>
            <a:r>
              <a:rPr lang="en-US" dirty="0"/>
              <a:t> is an ordered set of unambiguous, executable steps that defines a </a:t>
            </a:r>
            <a:r>
              <a:rPr lang="en-US" dirty="0">
                <a:solidFill>
                  <a:schemeClr val="accent1">
                    <a:lumMod val="75000"/>
                  </a:schemeClr>
                </a:solidFill>
              </a:rPr>
              <a:t>terminating process</a:t>
            </a:r>
          </a:p>
          <a:p>
            <a:pPr lvl="1"/>
            <a:r>
              <a:rPr lang="en-US" dirty="0"/>
              <a:t>The steps of an algorithm can be sequenced in different ways</a:t>
            </a:r>
          </a:p>
          <a:p>
            <a:pPr lvl="1"/>
            <a:r>
              <a:rPr lang="en-US" dirty="0"/>
              <a:t>Linear (1, 2, 3, …)</a:t>
            </a:r>
          </a:p>
          <a:p>
            <a:pPr lvl="1"/>
            <a:r>
              <a:rPr lang="en-US" dirty="0"/>
              <a:t>Parallel (multiple processors)</a:t>
            </a:r>
          </a:p>
          <a:p>
            <a:pPr lvl="1"/>
            <a:r>
              <a:rPr lang="en-US" dirty="0"/>
              <a:t>Cause and Effect (circuits)</a:t>
            </a:r>
          </a:p>
          <a:p>
            <a:r>
              <a:rPr lang="en-US" dirty="0"/>
              <a:t>A Terminating Process </a:t>
            </a:r>
          </a:p>
          <a:p>
            <a:pPr lvl="1"/>
            <a:r>
              <a:rPr lang="en-US" dirty="0"/>
              <a:t>Culminates with a result</a:t>
            </a:r>
          </a:p>
          <a:p>
            <a:pPr lvl="1"/>
            <a:r>
              <a:rPr lang="en-US" dirty="0"/>
              <a:t>Can include systems that run continuously</a:t>
            </a:r>
          </a:p>
          <a:p>
            <a:pPr lvl="2"/>
            <a:r>
              <a:rPr lang="en-US" dirty="0"/>
              <a:t>Hospital systems</a:t>
            </a:r>
          </a:p>
          <a:p>
            <a:pPr lvl="2"/>
            <a:r>
              <a:rPr lang="en-US" dirty="0"/>
              <a:t>Long Division Algorithm</a:t>
            </a:r>
          </a:p>
          <a:p>
            <a:r>
              <a:rPr lang="en-US" dirty="0"/>
              <a:t>A Non-terminating Process </a:t>
            </a:r>
          </a:p>
          <a:p>
            <a:pPr lvl="1"/>
            <a:r>
              <a:rPr lang="en-US" dirty="0"/>
              <a:t>Does not produce an answer</a:t>
            </a:r>
          </a:p>
          <a:p>
            <a:pPr lvl="2"/>
            <a:r>
              <a:rPr lang="en-US" dirty="0"/>
              <a:t>“Non-deterministic Algorithms”</a:t>
            </a:r>
          </a:p>
          <a:p>
            <a:endParaRPr lang="en-GB" dirty="0"/>
          </a:p>
        </p:txBody>
      </p:sp>
      <p:sp>
        <p:nvSpPr>
          <p:cNvPr id="4" name="Slide Number Placeholder 3">
            <a:extLst>
              <a:ext uri="{FF2B5EF4-FFF2-40B4-BE49-F238E27FC236}">
                <a16:creationId xmlns:a16="http://schemas.microsoft.com/office/drawing/2014/main" id="{706DB9A1-E092-956B-367F-F2A7F5EF4A06}"/>
              </a:ext>
            </a:extLst>
          </p:cNvPr>
          <p:cNvSpPr>
            <a:spLocks noGrp="1"/>
          </p:cNvSpPr>
          <p:nvPr>
            <p:ph type="sldNum" sz="quarter" idx="10"/>
          </p:nvPr>
        </p:nvSpPr>
        <p:spPr/>
        <p:txBody>
          <a:bodyPr/>
          <a:lstStyle/>
          <a:p>
            <a:pPr>
              <a:defRPr/>
            </a:pPr>
            <a:fld id="{84936E72-87DE-42A3-B5C8-1843655DF388}" type="slidenum">
              <a:rPr lang="en-US" altLang="tr-TR" smtClean="0"/>
              <a:pPr>
                <a:defRPr/>
              </a:pPr>
              <a:t>32</a:t>
            </a:fld>
            <a:endParaRPr lang="en-US" altLang="tr-TR"/>
          </a:p>
        </p:txBody>
      </p:sp>
    </p:spTree>
    <p:extLst>
      <p:ext uri="{BB962C8B-B14F-4D97-AF65-F5344CB8AC3E}">
        <p14:creationId xmlns:p14="http://schemas.microsoft.com/office/powerpoint/2010/main" val="3595255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AB5B-7425-C1D1-5191-5EF2905DE851}"/>
              </a:ext>
            </a:extLst>
          </p:cNvPr>
          <p:cNvSpPr>
            <a:spLocks noGrp="1"/>
          </p:cNvSpPr>
          <p:nvPr>
            <p:ph type="title"/>
          </p:nvPr>
        </p:nvSpPr>
        <p:spPr/>
        <p:txBody>
          <a:bodyPr/>
          <a:lstStyle/>
          <a:p>
            <a:r>
              <a:rPr lang="en-US" altLang="en-US" dirty="0">
                <a:sym typeface="Times New Roman" panose="02020603050405020304" pitchFamily="18" charset="0"/>
              </a:rPr>
              <a:t>The Concept of Algorithm</a:t>
            </a:r>
            <a:endParaRPr lang="en-GB" dirty="0"/>
          </a:p>
        </p:txBody>
      </p:sp>
      <p:sp>
        <p:nvSpPr>
          <p:cNvPr id="3" name="Content Placeholder 2">
            <a:extLst>
              <a:ext uri="{FF2B5EF4-FFF2-40B4-BE49-F238E27FC236}">
                <a16:creationId xmlns:a16="http://schemas.microsoft.com/office/drawing/2014/main" id="{1CFB692D-4084-362C-456A-0641E2D05101}"/>
              </a:ext>
            </a:extLst>
          </p:cNvPr>
          <p:cNvSpPr>
            <a:spLocks noGrp="1"/>
          </p:cNvSpPr>
          <p:nvPr>
            <p:ph idx="1"/>
          </p:nvPr>
        </p:nvSpPr>
        <p:spPr>
          <a:xfrm>
            <a:off x="413538" y="1125534"/>
            <a:ext cx="8370930" cy="5399090"/>
          </a:xfrm>
        </p:spPr>
        <p:txBody>
          <a:bodyPr>
            <a:normAutofit fontScale="92500" lnSpcReduction="10000"/>
          </a:bodyPr>
          <a:lstStyle/>
          <a:p>
            <a:r>
              <a:rPr lang="tr-TR" dirty="0"/>
              <a:t>Some </a:t>
            </a:r>
            <a:r>
              <a:rPr lang="en-US" dirty="0">
                <a:solidFill>
                  <a:schemeClr val="accent1">
                    <a:lumMod val="75000"/>
                  </a:schemeClr>
                </a:solidFill>
              </a:rPr>
              <a:t>Algorithm</a:t>
            </a:r>
            <a:r>
              <a:rPr lang="en-US" dirty="0"/>
              <a:t>s</a:t>
            </a:r>
            <a:r>
              <a:rPr lang="tr-TR" dirty="0"/>
              <a:t>:</a:t>
            </a:r>
            <a:endParaRPr lang="en-US" dirty="0"/>
          </a:p>
          <a:p>
            <a:pPr lvl="1"/>
            <a:r>
              <a:rPr lang="en-US" dirty="0"/>
              <a:t>Converting from one base to another</a:t>
            </a:r>
          </a:p>
          <a:p>
            <a:pPr lvl="1"/>
            <a:r>
              <a:rPr lang="en-US" dirty="0"/>
              <a:t>Correcting errors in data</a:t>
            </a:r>
          </a:p>
          <a:p>
            <a:pPr lvl="1"/>
            <a:r>
              <a:rPr lang="en-US" dirty="0"/>
              <a:t>Compression</a:t>
            </a:r>
            <a:endParaRPr lang="tr-TR" dirty="0"/>
          </a:p>
          <a:p>
            <a:pPr marL="457200" lvl="1" indent="0">
              <a:buNone/>
            </a:pPr>
            <a:r>
              <a:rPr lang="tr-TR" dirty="0"/>
              <a:t>		⁝</a:t>
            </a:r>
          </a:p>
          <a:p>
            <a:pPr lvl="1"/>
            <a:r>
              <a:rPr lang="tr-TR" dirty="0"/>
              <a:t>…</a:t>
            </a:r>
            <a:endParaRPr lang="en-US" dirty="0"/>
          </a:p>
          <a:p>
            <a:r>
              <a:rPr lang="en-US" dirty="0"/>
              <a:t>Many researchers believe that </a:t>
            </a:r>
            <a:br>
              <a:rPr lang="en-US" dirty="0"/>
            </a:br>
            <a:r>
              <a:rPr lang="en-US" dirty="0"/>
              <a:t>every activity of the human mind </a:t>
            </a:r>
            <a:br>
              <a:rPr lang="en-US" dirty="0"/>
            </a:br>
            <a:r>
              <a:rPr lang="en-US" dirty="0"/>
              <a:t>is the result of an algorithm</a:t>
            </a:r>
          </a:p>
          <a:p>
            <a:r>
              <a:rPr lang="en-GB" dirty="0"/>
              <a:t>Etymology:</a:t>
            </a:r>
          </a:p>
          <a:p>
            <a:pPr lvl="1"/>
            <a:r>
              <a:rPr lang="en-GB" dirty="0"/>
              <a:t>Comes from </a:t>
            </a:r>
            <a:r>
              <a:rPr lang="en-US" dirty="0"/>
              <a:t> the Latinization of </a:t>
            </a:r>
            <a:br>
              <a:rPr lang="en-US" dirty="0"/>
            </a:br>
            <a:r>
              <a:rPr lang="en-US" dirty="0">
                <a:solidFill>
                  <a:schemeClr val="accent1">
                    <a:lumMod val="75000"/>
                  </a:schemeClr>
                </a:solidFill>
              </a:rPr>
              <a:t>Al-Khwarizmi</a:t>
            </a:r>
            <a:r>
              <a:rPr lang="en-US" dirty="0"/>
              <a:t>'s name</a:t>
            </a:r>
          </a:p>
          <a:p>
            <a:pPr lvl="2"/>
            <a:r>
              <a:rPr lang="en-GB" sz="1300" dirty="0">
                <a:solidFill>
                  <a:srgbClr val="0070C0"/>
                </a:solidFill>
              </a:rPr>
              <a:t>Around 825 AD, </a:t>
            </a:r>
            <a:r>
              <a:rPr lang="en-GB" sz="1300" dirty="0" err="1">
                <a:solidFill>
                  <a:srgbClr val="0070C0"/>
                </a:solidFill>
              </a:rPr>
              <a:t>Muḥammad</a:t>
            </a:r>
            <a:r>
              <a:rPr lang="en-GB" sz="1300" dirty="0">
                <a:solidFill>
                  <a:srgbClr val="0070C0"/>
                </a:solidFill>
              </a:rPr>
              <a:t> ibn </a:t>
            </a:r>
            <a:r>
              <a:rPr lang="en-GB" sz="1300" dirty="0" err="1">
                <a:solidFill>
                  <a:srgbClr val="0070C0"/>
                </a:solidFill>
              </a:rPr>
              <a:t>Mūsā</a:t>
            </a:r>
            <a:r>
              <a:rPr lang="en-GB" sz="1300" dirty="0">
                <a:solidFill>
                  <a:srgbClr val="0070C0"/>
                </a:solidFill>
              </a:rPr>
              <a:t> al-</a:t>
            </a:r>
            <a:r>
              <a:rPr lang="en-GB" sz="1300" dirty="0" err="1">
                <a:solidFill>
                  <a:srgbClr val="0070C0"/>
                </a:solidFill>
              </a:rPr>
              <a:t>Khwārizmī</a:t>
            </a:r>
            <a:r>
              <a:rPr lang="en-GB" sz="1300" dirty="0">
                <a:solidFill>
                  <a:srgbClr val="0070C0"/>
                </a:solidFill>
              </a:rPr>
              <a:t> wrote </a:t>
            </a:r>
            <a:br>
              <a:rPr lang="en-GB" sz="1300" dirty="0">
                <a:solidFill>
                  <a:srgbClr val="0070C0"/>
                </a:solidFill>
              </a:rPr>
            </a:br>
            <a:r>
              <a:rPr lang="en-GB" sz="1300" dirty="0" err="1">
                <a:solidFill>
                  <a:srgbClr val="0070C0"/>
                </a:solidFill>
              </a:rPr>
              <a:t>kitāb</a:t>
            </a:r>
            <a:r>
              <a:rPr lang="en-GB" sz="1300" dirty="0">
                <a:solidFill>
                  <a:srgbClr val="0070C0"/>
                </a:solidFill>
              </a:rPr>
              <a:t> al-</a:t>
            </a:r>
            <a:r>
              <a:rPr lang="en-GB" sz="1300" dirty="0" err="1">
                <a:solidFill>
                  <a:srgbClr val="0070C0"/>
                </a:solidFill>
              </a:rPr>
              <a:t>ḥisāb</a:t>
            </a:r>
            <a:r>
              <a:rPr lang="en-GB" sz="1300" dirty="0">
                <a:solidFill>
                  <a:srgbClr val="0070C0"/>
                </a:solidFill>
              </a:rPr>
              <a:t> al-</a:t>
            </a:r>
            <a:r>
              <a:rPr lang="en-GB" sz="1300" dirty="0" err="1">
                <a:solidFill>
                  <a:srgbClr val="0070C0"/>
                </a:solidFill>
              </a:rPr>
              <a:t>hindī</a:t>
            </a:r>
            <a:r>
              <a:rPr lang="en-GB" sz="1300" dirty="0">
                <a:solidFill>
                  <a:srgbClr val="0070C0"/>
                </a:solidFill>
              </a:rPr>
              <a:t> ("Book of Indian computation") and </a:t>
            </a:r>
            <a:br>
              <a:rPr lang="en-GB" sz="1300" dirty="0">
                <a:solidFill>
                  <a:srgbClr val="0070C0"/>
                </a:solidFill>
              </a:rPr>
            </a:br>
            <a:r>
              <a:rPr lang="en-GB" sz="1300" dirty="0">
                <a:solidFill>
                  <a:srgbClr val="0070C0"/>
                </a:solidFill>
              </a:rPr>
              <a:t>kitab al-jam' </a:t>
            </a:r>
            <a:r>
              <a:rPr lang="en-GB" sz="1300" dirty="0" err="1">
                <a:solidFill>
                  <a:srgbClr val="0070C0"/>
                </a:solidFill>
              </a:rPr>
              <a:t>wa'l-tafriq</a:t>
            </a:r>
            <a:r>
              <a:rPr lang="en-GB" sz="1300" dirty="0">
                <a:solidFill>
                  <a:srgbClr val="0070C0"/>
                </a:solidFill>
              </a:rPr>
              <a:t> al-</a:t>
            </a:r>
            <a:r>
              <a:rPr lang="en-GB" sz="1300" dirty="0" err="1">
                <a:solidFill>
                  <a:srgbClr val="0070C0"/>
                </a:solidFill>
              </a:rPr>
              <a:t>ḥisāb</a:t>
            </a:r>
            <a:r>
              <a:rPr lang="en-GB" sz="1300" dirty="0">
                <a:solidFill>
                  <a:srgbClr val="0070C0"/>
                </a:solidFill>
              </a:rPr>
              <a:t> al-</a:t>
            </a:r>
            <a:r>
              <a:rPr lang="en-GB" sz="1300" dirty="0" err="1">
                <a:solidFill>
                  <a:srgbClr val="0070C0"/>
                </a:solidFill>
              </a:rPr>
              <a:t>hindī</a:t>
            </a:r>
            <a:r>
              <a:rPr lang="en-GB" sz="1300" dirty="0">
                <a:solidFill>
                  <a:srgbClr val="0070C0"/>
                </a:solidFill>
              </a:rPr>
              <a:t> ("Addition and </a:t>
            </a:r>
            <a:br>
              <a:rPr lang="en-GB" sz="1300" dirty="0">
                <a:solidFill>
                  <a:srgbClr val="0070C0"/>
                </a:solidFill>
              </a:rPr>
            </a:br>
            <a:r>
              <a:rPr lang="en-GB" sz="1300" dirty="0">
                <a:solidFill>
                  <a:srgbClr val="0070C0"/>
                </a:solidFill>
              </a:rPr>
              <a:t>subtraction in Indian arithmetic").</a:t>
            </a:r>
          </a:p>
          <a:p>
            <a:pPr lvl="2"/>
            <a:r>
              <a:rPr lang="en-GB" sz="1300" dirty="0">
                <a:solidFill>
                  <a:srgbClr val="0070C0"/>
                </a:solidFill>
              </a:rPr>
              <a:t>Latin translations:  </a:t>
            </a:r>
            <a:br>
              <a:rPr lang="en-GB" sz="1300" dirty="0">
                <a:solidFill>
                  <a:srgbClr val="0070C0"/>
                </a:solidFill>
              </a:rPr>
            </a:br>
            <a:r>
              <a:rPr lang="en-GB" sz="1300" dirty="0">
                <a:solidFill>
                  <a:srgbClr val="0070C0"/>
                </a:solidFill>
              </a:rPr>
              <a:t>Liber </a:t>
            </a:r>
            <a:r>
              <a:rPr lang="en-GB" sz="1300" b="1" dirty="0" err="1">
                <a:solidFill>
                  <a:srgbClr val="0070C0"/>
                </a:solidFill>
              </a:rPr>
              <a:t>Alghoarismi</a:t>
            </a:r>
            <a:r>
              <a:rPr lang="en-GB" sz="1300" dirty="0">
                <a:solidFill>
                  <a:srgbClr val="0070C0"/>
                </a:solidFill>
              </a:rPr>
              <a:t> de </a:t>
            </a:r>
            <a:r>
              <a:rPr lang="en-GB" sz="1300" dirty="0" err="1">
                <a:solidFill>
                  <a:srgbClr val="0070C0"/>
                </a:solidFill>
              </a:rPr>
              <a:t>practica</a:t>
            </a:r>
            <a:r>
              <a:rPr lang="en-GB" sz="1300" dirty="0">
                <a:solidFill>
                  <a:srgbClr val="0070C0"/>
                </a:solidFill>
              </a:rPr>
              <a:t> </a:t>
            </a:r>
            <a:r>
              <a:rPr lang="en-GB" sz="1300" dirty="0" err="1">
                <a:solidFill>
                  <a:srgbClr val="0070C0"/>
                </a:solidFill>
              </a:rPr>
              <a:t>arismetrice</a:t>
            </a:r>
            <a:r>
              <a:rPr lang="en-GB" sz="1300" dirty="0">
                <a:solidFill>
                  <a:srgbClr val="0070C0"/>
                </a:solidFill>
              </a:rPr>
              <a:t>, </a:t>
            </a:r>
            <a:br>
              <a:rPr lang="en-GB" sz="1300" dirty="0">
                <a:solidFill>
                  <a:srgbClr val="0070C0"/>
                </a:solidFill>
              </a:rPr>
            </a:br>
            <a:r>
              <a:rPr lang="en-GB" sz="1300" dirty="0">
                <a:solidFill>
                  <a:srgbClr val="0070C0"/>
                </a:solidFill>
              </a:rPr>
              <a:t>Liber </a:t>
            </a:r>
            <a:r>
              <a:rPr lang="en-GB" sz="1300" b="1" dirty="0" err="1">
                <a:solidFill>
                  <a:srgbClr val="0070C0"/>
                </a:solidFill>
              </a:rPr>
              <a:t>Algorismi</a:t>
            </a:r>
            <a:r>
              <a:rPr lang="en-GB" sz="1300" dirty="0">
                <a:solidFill>
                  <a:srgbClr val="0070C0"/>
                </a:solidFill>
              </a:rPr>
              <a:t> de </a:t>
            </a:r>
            <a:r>
              <a:rPr lang="en-GB" sz="1300" dirty="0" err="1">
                <a:solidFill>
                  <a:srgbClr val="0070C0"/>
                </a:solidFill>
              </a:rPr>
              <a:t>numero</a:t>
            </a:r>
            <a:r>
              <a:rPr lang="en-GB" sz="1300" dirty="0">
                <a:solidFill>
                  <a:srgbClr val="0070C0"/>
                </a:solidFill>
              </a:rPr>
              <a:t> </a:t>
            </a:r>
            <a:r>
              <a:rPr lang="en-GB" sz="1300" dirty="0" err="1">
                <a:solidFill>
                  <a:srgbClr val="0070C0"/>
                </a:solidFill>
              </a:rPr>
              <a:t>Indorum</a:t>
            </a:r>
            <a:r>
              <a:rPr lang="en-GB" sz="1300" dirty="0">
                <a:solidFill>
                  <a:srgbClr val="0070C0"/>
                </a:solidFill>
              </a:rPr>
              <a:t>,</a:t>
            </a:r>
          </a:p>
        </p:txBody>
      </p:sp>
      <p:sp>
        <p:nvSpPr>
          <p:cNvPr id="4" name="Slide Number Placeholder 3">
            <a:extLst>
              <a:ext uri="{FF2B5EF4-FFF2-40B4-BE49-F238E27FC236}">
                <a16:creationId xmlns:a16="http://schemas.microsoft.com/office/drawing/2014/main" id="{F09A4E6A-A8A1-79BA-DFF3-C33784A69558}"/>
              </a:ext>
            </a:extLst>
          </p:cNvPr>
          <p:cNvSpPr>
            <a:spLocks noGrp="1"/>
          </p:cNvSpPr>
          <p:nvPr>
            <p:ph type="sldNum" sz="quarter" idx="10"/>
          </p:nvPr>
        </p:nvSpPr>
        <p:spPr/>
        <p:txBody>
          <a:bodyPr/>
          <a:lstStyle/>
          <a:p>
            <a:pPr>
              <a:defRPr/>
            </a:pPr>
            <a:fld id="{84936E72-87DE-42A3-B5C8-1843655DF388}" type="slidenum">
              <a:rPr lang="en-US" altLang="tr-TR" smtClean="0"/>
              <a:pPr>
                <a:defRPr/>
              </a:pPr>
              <a:t>33</a:t>
            </a:fld>
            <a:endParaRPr lang="en-US" altLang="tr-TR"/>
          </a:p>
        </p:txBody>
      </p:sp>
      <p:pic>
        <p:nvPicPr>
          <p:cNvPr id="1026" name="Picture 2" descr="In a loop, subtract the larger number against the smaller number. Halt the loop when the subtraction will make a number negative. Assess two numbers whether one of them equal to zero or not. If yes, take the other number as the greatest common divisor. If no, put the two number in the subtraction loop again.">
            <a:extLst>
              <a:ext uri="{FF2B5EF4-FFF2-40B4-BE49-F238E27FC236}">
                <a16:creationId xmlns:a16="http://schemas.microsoft.com/office/drawing/2014/main" id="{35E3D480-2D6F-942A-2A0B-E6AE45685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257807"/>
            <a:ext cx="3348372" cy="41854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2CF11B0-B4CA-0C41-12E2-8439D853CE7E}"/>
              </a:ext>
            </a:extLst>
          </p:cNvPr>
          <p:cNvSpPr txBox="1"/>
          <p:nvPr/>
        </p:nvSpPr>
        <p:spPr>
          <a:xfrm>
            <a:off x="5580112" y="1530124"/>
            <a:ext cx="2502024" cy="646331"/>
          </a:xfrm>
          <a:prstGeom prst="rect">
            <a:avLst/>
          </a:prstGeom>
          <a:noFill/>
        </p:spPr>
        <p:txBody>
          <a:bodyPr wrap="square">
            <a:spAutoFit/>
          </a:bodyPr>
          <a:lstStyle/>
          <a:p>
            <a:r>
              <a:rPr lang="en-US" sz="1200" b="0" i="0" dirty="0">
                <a:solidFill>
                  <a:srgbClr val="00B0F0"/>
                </a:solidFill>
                <a:effectLst/>
                <a:highlight>
                  <a:srgbClr val="F8F9FA"/>
                </a:highlight>
                <a:latin typeface="Arial" panose="020B0604020202020204" pitchFamily="34" charset="0"/>
              </a:rPr>
              <a:t>Flowchart of using successive subtractions to find the </a:t>
            </a:r>
            <a:r>
              <a:rPr lang="en-US" sz="1200" b="0" i="0" u="none" strike="noStrike" dirty="0">
                <a:solidFill>
                  <a:srgbClr val="00B0F0"/>
                </a:solidFill>
                <a:effectLst/>
                <a:latin typeface="Arial" panose="020B0604020202020204" pitchFamily="34" charset="0"/>
              </a:rPr>
              <a:t>greatest common divisor</a:t>
            </a:r>
            <a:r>
              <a:rPr lang="en-US" sz="1200" b="0" i="0" dirty="0">
                <a:solidFill>
                  <a:srgbClr val="00B0F0"/>
                </a:solidFill>
                <a:effectLst/>
                <a:highlight>
                  <a:srgbClr val="F8F9FA"/>
                </a:highlight>
                <a:latin typeface="Arial" panose="020B0604020202020204" pitchFamily="34" charset="0"/>
              </a:rPr>
              <a:t> of number </a:t>
            </a:r>
            <a:r>
              <a:rPr lang="en-US" sz="1200" b="0" i="1" dirty="0">
                <a:solidFill>
                  <a:srgbClr val="00B0F0"/>
                </a:solidFill>
                <a:effectLst/>
                <a:latin typeface="Arial" panose="020B0604020202020204" pitchFamily="34" charset="0"/>
              </a:rPr>
              <a:t>r</a:t>
            </a:r>
            <a:r>
              <a:rPr lang="en-US" sz="1200" b="0" i="0" dirty="0">
                <a:solidFill>
                  <a:srgbClr val="00B0F0"/>
                </a:solidFill>
                <a:effectLst/>
                <a:highlight>
                  <a:srgbClr val="F8F9FA"/>
                </a:highlight>
                <a:latin typeface="Arial" panose="020B0604020202020204" pitchFamily="34" charset="0"/>
              </a:rPr>
              <a:t> and </a:t>
            </a:r>
            <a:r>
              <a:rPr lang="en-US" sz="1200" b="0" i="1" dirty="0">
                <a:solidFill>
                  <a:srgbClr val="00B0F0"/>
                </a:solidFill>
                <a:effectLst/>
                <a:latin typeface="Arial" panose="020B0604020202020204" pitchFamily="34" charset="0"/>
              </a:rPr>
              <a:t>s</a:t>
            </a:r>
            <a:endParaRPr lang="en-GB" sz="1200" dirty="0">
              <a:solidFill>
                <a:srgbClr val="00B0F0"/>
              </a:solidFill>
            </a:endParaRPr>
          </a:p>
        </p:txBody>
      </p:sp>
    </p:spTree>
    <p:extLst>
      <p:ext uri="{BB962C8B-B14F-4D97-AF65-F5344CB8AC3E}">
        <p14:creationId xmlns:p14="http://schemas.microsoft.com/office/powerpoint/2010/main" val="748218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9AC2-D606-E8F9-C2DB-4D603403BA16}"/>
              </a:ext>
            </a:extLst>
          </p:cNvPr>
          <p:cNvSpPr>
            <a:spLocks noGrp="1"/>
          </p:cNvSpPr>
          <p:nvPr>
            <p:ph type="title"/>
          </p:nvPr>
        </p:nvSpPr>
        <p:spPr/>
        <p:txBody>
          <a:bodyPr/>
          <a:lstStyle/>
          <a:p>
            <a:r>
              <a:rPr lang="en-US" dirty="0"/>
              <a:t>The Abstract Nature of Algorithms</a:t>
            </a:r>
            <a:endParaRPr lang="en-GB" dirty="0"/>
          </a:p>
        </p:txBody>
      </p:sp>
      <p:sp>
        <p:nvSpPr>
          <p:cNvPr id="3" name="Content Placeholder 2">
            <a:extLst>
              <a:ext uri="{FF2B5EF4-FFF2-40B4-BE49-F238E27FC236}">
                <a16:creationId xmlns:a16="http://schemas.microsoft.com/office/drawing/2014/main" id="{042E60BB-CA6A-EA85-562D-16E2B63154D5}"/>
              </a:ext>
            </a:extLst>
          </p:cNvPr>
          <p:cNvSpPr>
            <a:spLocks noGrp="1"/>
          </p:cNvSpPr>
          <p:nvPr>
            <p:ph idx="1"/>
          </p:nvPr>
        </p:nvSpPr>
        <p:spPr/>
        <p:txBody>
          <a:bodyPr/>
          <a:lstStyle/>
          <a:p>
            <a:r>
              <a:rPr lang="en-US" dirty="0"/>
              <a:t>There is a difference between an </a:t>
            </a:r>
            <a:r>
              <a:rPr lang="en-US" dirty="0">
                <a:solidFill>
                  <a:schemeClr val="accent1">
                    <a:lumMod val="75000"/>
                  </a:schemeClr>
                </a:solidFill>
              </a:rPr>
              <a:t>algorithm</a:t>
            </a:r>
            <a:r>
              <a:rPr lang="en-US" dirty="0"/>
              <a:t> and its representation.</a:t>
            </a:r>
          </a:p>
          <a:p>
            <a:pPr lvl="1"/>
            <a:r>
              <a:rPr lang="en-US" dirty="0"/>
              <a:t>Analogy: </a:t>
            </a:r>
            <a:endParaRPr lang="tr-TR" dirty="0"/>
          </a:p>
          <a:p>
            <a:pPr lvl="2"/>
            <a:r>
              <a:rPr lang="en-US" dirty="0"/>
              <a:t>difference between </a:t>
            </a:r>
            <a:r>
              <a:rPr lang="en-US" dirty="0">
                <a:solidFill>
                  <a:srgbClr val="FF0000"/>
                </a:solidFill>
              </a:rPr>
              <a:t>a story </a:t>
            </a:r>
            <a:r>
              <a:rPr lang="en-US" dirty="0"/>
              <a:t>and </a:t>
            </a:r>
            <a:r>
              <a:rPr lang="en-US" dirty="0">
                <a:solidFill>
                  <a:srgbClr val="FF0000"/>
                </a:solidFill>
              </a:rPr>
              <a:t>a book</a:t>
            </a:r>
          </a:p>
          <a:p>
            <a:r>
              <a:rPr lang="en-US" dirty="0"/>
              <a:t>A </a:t>
            </a:r>
            <a:r>
              <a:rPr lang="en-US" dirty="0">
                <a:solidFill>
                  <a:schemeClr val="accent1">
                    <a:lumMod val="75000"/>
                  </a:schemeClr>
                </a:solidFill>
              </a:rPr>
              <a:t>Program</a:t>
            </a:r>
            <a:r>
              <a:rPr lang="en-US" dirty="0"/>
              <a:t> </a:t>
            </a:r>
            <a:endParaRPr lang="tr-TR" dirty="0"/>
          </a:p>
          <a:p>
            <a:pPr lvl="1"/>
            <a:r>
              <a:rPr lang="en-US" dirty="0"/>
              <a:t>a representation of an </a:t>
            </a:r>
            <a:r>
              <a:rPr lang="en-US" dirty="0">
                <a:solidFill>
                  <a:schemeClr val="accent1">
                    <a:lumMod val="75000"/>
                  </a:schemeClr>
                </a:solidFill>
              </a:rPr>
              <a:t>algorithm</a:t>
            </a:r>
            <a:r>
              <a:rPr lang="en-US" dirty="0"/>
              <a:t>.</a:t>
            </a:r>
          </a:p>
          <a:p>
            <a:r>
              <a:rPr lang="en-US" dirty="0"/>
              <a:t>A </a:t>
            </a:r>
            <a:r>
              <a:rPr lang="en-US" dirty="0">
                <a:solidFill>
                  <a:schemeClr val="accent1">
                    <a:lumMod val="75000"/>
                  </a:schemeClr>
                </a:solidFill>
              </a:rPr>
              <a:t>Process</a:t>
            </a:r>
            <a:r>
              <a:rPr lang="en-US" dirty="0"/>
              <a:t> </a:t>
            </a:r>
            <a:endParaRPr lang="tr-TR" dirty="0"/>
          </a:p>
          <a:p>
            <a:pPr lvl="1"/>
            <a:r>
              <a:rPr lang="en-US" dirty="0"/>
              <a:t>the activity of executing an </a:t>
            </a:r>
            <a:r>
              <a:rPr lang="en-US" dirty="0">
                <a:solidFill>
                  <a:schemeClr val="accent1">
                    <a:lumMod val="75000"/>
                  </a:schemeClr>
                </a:solidFill>
              </a:rPr>
              <a:t>algorithm</a:t>
            </a:r>
            <a:r>
              <a:rPr lang="en-US" dirty="0"/>
              <a:t>.</a:t>
            </a:r>
          </a:p>
          <a:p>
            <a:r>
              <a:rPr lang="en-GB" dirty="0"/>
              <a:t>Algorithm Representation</a:t>
            </a:r>
          </a:p>
          <a:p>
            <a:pPr lvl="1"/>
            <a:r>
              <a:rPr lang="en-US" dirty="0"/>
              <a:t>is done formally with well-defined </a:t>
            </a:r>
            <a:r>
              <a:rPr lang="en-US" dirty="0">
                <a:solidFill>
                  <a:schemeClr val="accent1">
                    <a:lumMod val="75000"/>
                  </a:schemeClr>
                </a:solidFill>
              </a:rPr>
              <a:t>Primitives</a:t>
            </a:r>
          </a:p>
          <a:p>
            <a:pPr lvl="2"/>
            <a:r>
              <a:rPr lang="en-US" dirty="0"/>
              <a:t>A collection of primitives constitutes a </a:t>
            </a:r>
            <a:r>
              <a:rPr lang="en-US" dirty="0">
                <a:solidFill>
                  <a:schemeClr val="accent1">
                    <a:lumMod val="75000"/>
                  </a:schemeClr>
                </a:solidFill>
              </a:rPr>
              <a:t>programming language</a:t>
            </a:r>
            <a:r>
              <a:rPr lang="en-US" dirty="0"/>
              <a:t>.</a:t>
            </a:r>
          </a:p>
          <a:p>
            <a:pPr lvl="1"/>
            <a:r>
              <a:rPr lang="en-US" dirty="0"/>
              <a:t>is done informally with </a:t>
            </a:r>
            <a:r>
              <a:rPr lang="en-US" dirty="0">
                <a:solidFill>
                  <a:schemeClr val="accent1">
                    <a:lumMod val="75000"/>
                  </a:schemeClr>
                </a:solidFill>
              </a:rPr>
              <a:t>Pseudocode</a:t>
            </a:r>
          </a:p>
          <a:p>
            <a:pPr lvl="2"/>
            <a:r>
              <a:rPr lang="tr-TR" dirty="0"/>
              <a:t> </a:t>
            </a:r>
            <a:r>
              <a:rPr lang="en-US" dirty="0">
                <a:solidFill>
                  <a:schemeClr val="accent1">
                    <a:lumMod val="75000"/>
                  </a:schemeClr>
                </a:solidFill>
              </a:rPr>
              <a:t>Pseudocode</a:t>
            </a:r>
            <a:r>
              <a:rPr lang="en-US" dirty="0"/>
              <a:t> is between </a:t>
            </a:r>
            <a:r>
              <a:rPr lang="en-US" dirty="0">
                <a:solidFill>
                  <a:schemeClr val="accent1">
                    <a:lumMod val="75000"/>
                  </a:schemeClr>
                </a:solidFill>
              </a:rPr>
              <a:t>natural language </a:t>
            </a:r>
            <a:r>
              <a:rPr lang="en-US" dirty="0"/>
              <a:t>and a </a:t>
            </a:r>
            <a:r>
              <a:rPr lang="en-US" dirty="0">
                <a:solidFill>
                  <a:schemeClr val="accent1">
                    <a:lumMod val="75000"/>
                  </a:schemeClr>
                </a:solidFill>
              </a:rPr>
              <a:t>programming language</a:t>
            </a:r>
            <a:r>
              <a:rPr lang="en-US" dirty="0"/>
              <a:t>.</a:t>
            </a:r>
          </a:p>
          <a:p>
            <a:endParaRPr lang="en-GB" dirty="0"/>
          </a:p>
        </p:txBody>
      </p:sp>
      <p:sp>
        <p:nvSpPr>
          <p:cNvPr id="4" name="Slide Number Placeholder 3">
            <a:extLst>
              <a:ext uri="{FF2B5EF4-FFF2-40B4-BE49-F238E27FC236}">
                <a16:creationId xmlns:a16="http://schemas.microsoft.com/office/drawing/2014/main" id="{8EB92D5E-4B7A-A33B-4C1B-6FB1957DBCF7}"/>
              </a:ext>
            </a:extLst>
          </p:cNvPr>
          <p:cNvSpPr>
            <a:spLocks noGrp="1"/>
          </p:cNvSpPr>
          <p:nvPr>
            <p:ph type="sldNum" sz="quarter" idx="10"/>
          </p:nvPr>
        </p:nvSpPr>
        <p:spPr/>
        <p:txBody>
          <a:bodyPr/>
          <a:lstStyle/>
          <a:p>
            <a:pPr>
              <a:defRPr/>
            </a:pPr>
            <a:fld id="{84936E72-87DE-42A3-B5C8-1843655DF388}" type="slidenum">
              <a:rPr lang="en-US" altLang="tr-TR" smtClean="0"/>
              <a:pPr>
                <a:defRPr/>
              </a:pPr>
              <a:t>34</a:t>
            </a:fld>
            <a:endParaRPr lang="en-US" altLang="tr-TR"/>
          </a:p>
        </p:txBody>
      </p:sp>
    </p:spTree>
    <p:extLst>
      <p:ext uri="{BB962C8B-B14F-4D97-AF65-F5344CB8AC3E}">
        <p14:creationId xmlns:p14="http://schemas.microsoft.com/office/powerpoint/2010/main" val="4096808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0913-640D-A4D6-A714-620238BD2034}"/>
              </a:ext>
            </a:extLst>
          </p:cNvPr>
          <p:cNvSpPr>
            <a:spLocks noGrp="1"/>
          </p:cNvSpPr>
          <p:nvPr>
            <p:ph type="title"/>
          </p:nvPr>
        </p:nvSpPr>
        <p:spPr/>
        <p:txBody>
          <a:bodyPr/>
          <a:lstStyle/>
          <a:p>
            <a:r>
              <a:rPr lang="en-US" altLang="en-US" dirty="0">
                <a:sym typeface="Times New Roman" panose="02020603050405020304" pitchFamily="18" charset="0"/>
              </a:rPr>
              <a:t>Algorithm Discovery</a:t>
            </a:r>
            <a:endParaRPr lang="en-GB" dirty="0"/>
          </a:p>
        </p:txBody>
      </p:sp>
      <p:sp>
        <p:nvSpPr>
          <p:cNvPr id="3" name="Content Placeholder 2">
            <a:extLst>
              <a:ext uri="{FF2B5EF4-FFF2-40B4-BE49-F238E27FC236}">
                <a16:creationId xmlns:a16="http://schemas.microsoft.com/office/drawing/2014/main" id="{65146746-BC9E-63F3-31DB-316DC5E31DCE}"/>
              </a:ext>
            </a:extLst>
          </p:cNvPr>
          <p:cNvSpPr>
            <a:spLocks noGrp="1"/>
          </p:cNvSpPr>
          <p:nvPr>
            <p:ph idx="1"/>
          </p:nvPr>
        </p:nvSpPr>
        <p:spPr/>
        <p:txBody>
          <a:bodyPr>
            <a:normAutofit lnSpcReduction="10000"/>
          </a:bodyPr>
          <a:lstStyle/>
          <a:p>
            <a:r>
              <a:rPr lang="en-US" dirty="0"/>
              <a:t>The first step in developing a program</a:t>
            </a:r>
          </a:p>
          <a:p>
            <a:pPr lvl="1"/>
            <a:r>
              <a:rPr lang="en-US" dirty="0"/>
              <a:t>More of an art than a skill</a:t>
            </a:r>
          </a:p>
          <a:p>
            <a:pPr lvl="1"/>
            <a:r>
              <a:rPr lang="en-US" dirty="0"/>
              <a:t>A challenging task</a:t>
            </a:r>
            <a:endParaRPr lang="tr-TR" dirty="0"/>
          </a:p>
          <a:p>
            <a:r>
              <a:rPr lang="en-US" altLang="en-US" dirty="0" err="1">
                <a:sym typeface="Times New Roman" panose="02020603050405020304" pitchFamily="18" charset="0"/>
              </a:rPr>
              <a:t>Polya’s</a:t>
            </a:r>
            <a:r>
              <a:rPr lang="en-US" altLang="en-US" dirty="0">
                <a:sym typeface="Times New Roman" panose="02020603050405020304" pitchFamily="18" charset="0"/>
              </a:rPr>
              <a:t> Problem Solving Steps</a:t>
            </a:r>
            <a:endParaRPr lang="en-US" dirty="0"/>
          </a:p>
          <a:p>
            <a:pPr marL="971550" lvl="1" indent="-514350">
              <a:buFont typeface="+mj-lt"/>
              <a:buAutoNum type="arabicPeriod"/>
            </a:pPr>
            <a:r>
              <a:rPr lang="en-US" dirty="0"/>
              <a:t>Understand the problem.</a:t>
            </a:r>
          </a:p>
          <a:p>
            <a:pPr marL="971550" lvl="1" indent="-514350">
              <a:buFont typeface="+mj-lt"/>
              <a:buAutoNum type="arabicPeriod"/>
            </a:pPr>
            <a:r>
              <a:rPr lang="en-US" dirty="0"/>
              <a:t>Devise a plan for solving the problem.</a:t>
            </a:r>
          </a:p>
          <a:p>
            <a:pPr marL="971550" lvl="1" indent="-514350">
              <a:buFont typeface="+mj-lt"/>
              <a:buAutoNum type="arabicPeriod"/>
            </a:pPr>
            <a:r>
              <a:rPr lang="en-US" dirty="0"/>
              <a:t>Carry out the plan.</a:t>
            </a:r>
          </a:p>
          <a:p>
            <a:pPr marL="971550" lvl="1" indent="-514350">
              <a:buFont typeface="+mj-lt"/>
              <a:buAutoNum type="arabicPeriod"/>
            </a:pPr>
            <a:r>
              <a:rPr lang="en-US" dirty="0"/>
              <a:t>Evaluate the solution for accuracy and its potential as a tool for solving other problems.</a:t>
            </a:r>
          </a:p>
          <a:p>
            <a:r>
              <a:rPr lang="en-US" dirty="0"/>
              <a:t>Solve an easier related problem</a:t>
            </a:r>
          </a:p>
          <a:p>
            <a:pPr lvl="1"/>
            <a:r>
              <a:rPr lang="en-US" dirty="0"/>
              <a:t>Relax some of the problem constraints</a:t>
            </a:r>
          </a:p>
          <a:p>
            <a:pPr lvl="1"/>
            <a:r>
              <a:rPr lang="en-US" dirty="0"/>
              <a:t>Solve pieces of the problem first (</a:t>
            </a:r>
            <a:r>
              <a:rPr lang="en-US" dirty="0">
                <a:solidFill>
                  <a:schemeClr val="accent1">
                    <a:lumMod val="75000"/>
                  </a:schemeClr>
                </a:solidFill>
              </a:rPr>
              <a:t>bottom-up methodology</a:t>
            </a:r>
            <a:r>
              <a:rPr lang="en-US" dirty="0"/>
              <a:t>)</a:t>
            </a:r>
          </a:p>
          <a:p>
            <a:r>
              <a:rPr lang="en-US" dirty="0"/>
              <a:t>Stepwise refinement: </a:t>
            </a:r>
            <a:endParaRPr lang="tr-TR" dirty="0"/>
          </a:p>
          <a:p>
            <a:pPr lvl="1"/>
            <a:r>
              <a:rPr lang="en-US" dirty="0"/>
              <a:t>Divide the problem into smaller problems (</a:t>
            </a:r>
            <a:r>
              <a:rPr lang="en-US" dirty="0">
                <a:solidFill>
                  <a:schemeClr val="accent1">
                    <a:lumMod val="75000"/>
                  </a:schemeClr>
                </a:solidFill>
              </a:rPr>
              <a:t>top-down methodology</a:t>
            </a:r>
            <a:r>
              <a:rPr lang="en-US" dirty="0"/>
              <a:t>)</a:t>
            </a:r>
          </a:p>
          <a:p>
            <a:endParaRPr lang="en-GB" dirty="0"/>
          </a:p>
        </p:txBody>
      </p:sp>
      <p:sp>
        <p:nvSpPr>
          <p:cNvPr id="4" name="Slide Number Placeholder 3">
            <a:extLst>
              <a:ext uri="{FF2B5EF4-FFF2-40B4-BE49-F238E27FC236}">
                <a16:creationId xmlns:a16="http://schemas.microsoft.com/office/drawing/2014/main" id="{7DA316D3-6013-A047-68F6-46A1AC89AB35}"/>
              </a:ext>
            </a:extLst>
          </p:cNvPr>
          <p:cNvSpPr>
            <a:spLocks noGrp="1"/>
          </p:cNvSpPr>
          <p:nvPr>
            <p:ph type="sldNum" sz="quarter" idx="10"/>
          </p:nvPr>
        </p:nvSpPr>
        <p:spPr/>
        <p:txBody>
          <a:bodyPr/>
          <a:lstStyle/>
          <a:p>
            <a:pPr>
              <a:defRPr/>
            </a:pPr>
            <a:fld id="{84936E72-87DE-42A3-B5C8-1843655DF388}" type="slidenum">
              <a:rPr lang="en-US" altLang="tr-TR" smtClean="0"/>
              <a:pPr>
                <a:defRPr/>
              </a:pPr>
              <a:t>35</a:t>
            </a:fld>
            <a:endParaRPr lang="en-US" altLang="tr-TR"/>
          </a:p>
        </p:txBody>
      </p:sp>
    </p:spTree>
    <p:extLst>
      <p:ext uri="{BB962C8B-B14F-4D97-AF65-F5344CB8AC3E}">
        <p14:creationId xmlns:p14="http://schemas.microsoft.com/office/powerpoint/2010/main" val="2865949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4DD6-383B-8C97-37F5-D66884293892}"/>
              </a:ext>
            </a:extLst>
          </p:cNvPr>
          <p:cNvSpPr>
            <a:spLocks noGrp="1"/>
          </p:cNvSpPr>
          <p:nvPr>
            <p:ph type="title"/>
          </p:nvPr>
        </p:nvSpPr>
        <p:spPr/>
        <p:txBody>
          <a:bodyPr/>
          <a:lstStyle/>
          <a:p>
            <a:r>
              <a:rPr lang="en-US" altLang="en-US" dirty="0">
                <a:sym typeface="Times New Roman" panose="02020603050405020304" pitchFamily="18" charset="0"/>
              </a:rPr>
              <a:t>Algorithm - Example</a:t>
            </a:r>
            <a:endParaRPr lang="en-GB" dirty="0"/>
          </a:p>
        </p:txBody>
      </p:sp>
      <p:sp>
        <p:nvSpPr>
          <p:cNvPr id="3" name="Content Placeholder 2">
            <a:extLst>
              <a:ext uri="{FF2B5EF4-FFF2-40B4-BE49-F238E27FC236}">
                <a16:creationId xmlns:a16="http://schemas.microsoft.com/office/drawing/2014/main" id="{5F315B35-2BC5-723B-EA4F-92B7EB6559A7}"/>
              </a:ext>
            </a:extLst>
          </p:cNvPr>
          <p:cNvSpPr>
            <a:spLocks noGrp="1"/>
          </p:cNvSpPr>
          <p:nvPr>
            <p:ph idx="1"/>
          </p:nvPr>
        </p:nvSpPr>
        <p:spPr>
          <a:xfrm>
            <a:off x="251520" y="980729"/>
            <a:ext cx="8640960" cy="3456383"/>
          </a:xfrm>
        </p:spPr>
        <p:txBody>
          <a:bodyPr>
            <a:normAutofit fontScale="77500" lnSpcReduction="20000"/>
          </a:bodyPr>
          <a:lstStyle/>
          <a:p>
            <a:r>
              <a:rPr lang="en-US" sz="2800" dirty="0"/>
              <a:t>Ages of Children Problem:</a:t>
            </a:r>
          </a:p>
          <a:p>
            <a:pPr lvl="1"/>
            <a:r>
              <a:rPr lang="en-US" sz="2500" dirty="0"/>
              <a:t>Person A is charged with the task of determining the ages of  B’s three children.</a:t>
            </a:r>
          </a:p>
          <a:p>
            <a:pPr lvl="2"/>
            <a:r>
              <a:rPr lang="en-US" sz="2100" dirty="0"/>
              <a:t>B tells A that the product of the children’s ages is 36.</a:t>
            </a:r>
          </a:p>
          <a:p>
            <a:pPr lvl="2"/>
            <a:r>
              <a:rPr lang="en-US" sz="2100" dirty="0"/>
              <a:t>A replies that another clue is required.</a:t>
            </a:r>
          </a:p>
          <a:p>
            <a:pPr lvl="2"/>
            <a:r>
              <a:rPr lang="en-US" sz="2100" dirty="0"/>
              <a:t>B tells A the sum of the children’s ages.</a:t>
            </a:r>
          </a:p>
          <a:p>
            <a:pPr lvl="2"/>
            <a:r>
              <a:rPr lang="en-US" sz="2100" dirty="0"/>
              <a:t>A replies that another clue is needed.</a:t>
            </a:r>
            <a:endParaRPr lang="tr-TR" sz="2100" dirty="0"/>
          </a:p>
          <a:p>
            <a:pPr lvl="2"/>
            <a:r>
              <a:rPr lang="tr-TR" sz="2100" dirty="0"/>
              <a:t>B tells </a:t>
            </a:r>
            <a:r>
              <a:rPr lang="en-US" sz="2100" dirty="0"/>
              <a:t>desired triple must be one whose sum</a:t>
            </a:r>
            <a:r>
              <a:rPr lang="tr-TR" sz="2100" dirty="0"/>
              <a:t> </a:t>
            </a:r>
            <a:r>
              <a:rPr lang="en-US" sz="2100" dirty="0"/>
              <a:t>appears at least twice in the table</a:t>
            </a:r>
          </a:p>
          <a:p>
            <a:pPr lvl="2"/>
            <a:r>
              <a:rPr lang="en-US" sz="2100" dirty="0"/>
              <a:t>A replies that another clue is needed.</a:t>
            </a:r>
            <a:endParaRPr lang="tr-TR" sz="2100" dirty="0"/>
          </a:p>
          <a:p>
            <a:pPr lvl="2"/>
            <a:r>
              <a:rPr lang="en-US" sz="2100" dirty="0"/>
              <a:t>B tells A that the oldest child plays the piano.</a:t>
            </a:r>
          </a:p>
          <a:p>
            <a:pPr lvl="2"/>
            <a:r>
              <a:rPr lang="en-US" sz="2100" dirty="0"/>
              <a:t>A tells B the ages of the three children.</a:t>
            </a:r>
          </a:p>
          <a:p>
            <a:pPr lvl="1"/>
            <a:r>
              <a:rPr lang="en-US" sz="2500" dirty="0"/>
              <a:t>How old are the three children?</a:t>
            </a:r>
          </a:p>
          <a:p>
            <a:endParaRPr lang="tr-TR" dirty="0"/>
          </a:p>
          <a:p>
            <a:endParaRPr lang="en-GB" dirty="0"/>
          </a:p>
        </p:txBody>
      </p:sp>
      <p:sp>
        <p:nvSpPr>
          <p:cNvPr id="4" name="Slide Number Placeholder 3">
            <a:extLst>
              <a:ext uri="{FF2B5EF4-FFF2-40B4-BE49-F238E27FC236}">
                <a16:creationId xmlns:a16="http://schemas.microsoft.com/office/drawing/2014/main" id="{8972C2BF-B87A-7458-4E55-80E75AD8AD63}"/>
              </a:ext>
            </a:extLst>
          </p:cNvPr>
          <p:cNvSpPr>
            <a:spLocks noGrp="1"/>
          </p:cNvSpPr>
          <p:nvPr>
            <p:ph type="sldNum" sz="quarter" idx="10"/>
          </p:nvPr>
        </p:nvSpPr>
        <p:spPr/>
        <p:txBody>
          <a:bodyPr/>
          <a:lstStyle/>
          <a:p>
            <a:pPr>
              <a:defRPr/>
            </a:pPr>
            <a:fld id="{84936E72-87DE-42A3-B5C8-1843655DF388}" type="slidenum">
              <a:rPr lang="en-US" altLang="tr-TR" smtClean="0"/>
              <a:pPr>
                <a:defRPr/>
              </a:pPr>
              <a:t>36</a:t>
            </a:fld>
            <a:endParaRPr lang="en-US" altLang="tr-TR"/>
          </a:p>
        </p:txBody>
      </p:sp>
      <p:pic>
        <p:nvPicPr>
          <p:cNvPr id="5" name="Picture 7" descr="Part A is labeled Triples whose product is 36 and contains a table of two columns and 4 rows. The rows are as follows. Row 1. left parenthesis 1, 1, 36 right parenthesis, left parenthesis 1, 6, 6 right parenthesis. Row 2. left parenthesis, 1, 2, 18, right parenthesis, left parenthesis 2, 2, 9, right parenthesis. Row 3. left parenthesis 1, 3, 12 right parenthesis, left parenthesis 2, 3, 6 right parenthesis. Row 4. left parenthesis, 1, 4, 9 right parenthesis, left parenthesis 3, 3, 4, right parenthesis. Part b is labeled Sums of triples from part a and contains 2 boxes, which each have 1 column. The rows are as follows in the first box. Row 1. 1 + 1 + 36 = 38. Row 2. 1 + 2 + 18 = 21. Row 3. 1 + 3 + 12 = 16. Row 4. 1 + 4 + 9 = 14. The rows are as follows for the second box. Sums of triples from part a contains 1 column and continues the addition in 4 rows as follows. Row 1. 1 + 6 + 6 = 13. Row 2. 2 + 2 + 9 = 13. Row 3. 2 + 3 + 6 = 11. Row 4. 3 + 3 + 4 = 10.">
            <a:extLst>
              <a:ext uri="{FF2B5EF4-FFF2-40B4-BE49-F238E27FC236}">
                <a16:creationId xmlns:a16="http://schemas.microsoft.com/office/drawing/2014/main" id="{1B1F8A30-CB7C-EE6F-0B30-573CE6795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437112"/>
            <a:ext cx="7381142" cy="210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773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6038-DF23-F1DA-E902-DF880FA5BB62}"/>
              </a:ext>
            </a:extLst>
          </p:cNvPr>
          <p:cNvSpPr>
            <a:spLocks noGrp="1"/>
          </p:cNvSpPr>
          <p:nvPr>
            <p:ph type="title"/>
          </p:nvPr>
        </p:nvSpPr>
        <p:spPr/>
        <p:txBody>
          <a:bodyPr/>
          <a:lstStyle/>
          <a:p>
            <a:r>
              <a:rPr lang="en-US" altLang="en-US" dirty="0">
                <a:sym typeface="Times New Roman" panose="02020603050405020304" pitchFamily="18" charset="0"/>
              </a:rPr>
              <a:t>Algorithm - Example</a:t>
            </a:r>
            <a:endParaRPr lang="en-GB" dirty="0"/>
          </a:p>
        </p:txBody>
      </p:sp>
      <p:sp>
        <p:nvSpPr>
          <p:cNvPr id="3" name="Content Placeholder 2">
            <a:extLst>
              <a:ext uri="{FF2B5EF4-FFF2-40B4-BE49-F238E27FC236}">
                <a16:creationId xmlns:a16="http://schemas.microsoft.com/office/drawing/2014/main" id="{73AB8D11-67EE-806F-1C0F-5757CEEBE944}"/>
              </a:ext>
            </a:extLst>
          </p:cNvPr>
          <p:cNvSpPr>
            <a:spLocks noGrp="1"/>
          </p:cNvSpPr>
          <p:nvPr>
            <p:ph idx="1"/>
          </p:nvPr>
        </p:nvSpPr>
        <p:spPr/>
        <p:txBody>
          <a:bodyPr/>
          <a:lstStyle/>
          <a:p>
            <a:r>
              <a:rPr lang="en-US" altLang="en-US" dirty="0">
                <a:sym typeface="Times New Roman" panose="02020603050405020304" pitchFamily="18" charset="0"/>
              </a:rPr>
              <a:t>Chain Separating Problem:</a:t>
            </a:r>
          </a:p>
          <a:p>
            <a:pPr lvl="1"/>
            <a:r>
              <a:rPr lang="en-US" dirty="0"/>
              <a:t>A traveler has a gold chain of seven links.</a:t>
            </a:r>
          </a:p>
          <a:p>
            <a:endParaRPr lang="en-US" dirty="0"/>
          </a:p>
          <a:p>
            <a:endParaRPr lang="en-US" dirty="0"/>
          </a:p>
          <a:p>
            <a:endParaRPr lang="en-US" dirty="0"/>
          </a:p>
          <a:p>
            <a:pPr lvl="1"/>
            <a:r>
              <a:rPr lang="en-US" dirty="0"/>
              <a:t>He must stay at an isolated hotel for seven nights.</a:t>
            </a:r>
          </a:p>
          <a:p>
            <a:pPr lvl="1"/>
            <a:r>
              <a:rPr lang="en-US" dirty="0"/>
              <a:t>The rent each night consists of one link from the chain.</a:t>
            </a:r>
          </a:p>
          <a:p>
            <a:pPr lvl="1"/>
            <a:r>
              <a:rPr lang="en-US" dirty="0"/>
              <a:t>The traveler must pay the hotel one link of the chain each morning </a:t>
            </a:r>
          </a:p>
          <a:p>
            <a:pPr lvl="1"/>
            <a:endParaRPr lang="en-US" dirty="0"/>
          </a:p>
          <a:p>
            <a:pPr lvl="1"/>
            <a:r>
              <a:rPr lang="en-US" dirty="0"/>
              <a:t>How to pay hotel bill?</a:t>
            </a:r>
          </a:p>
          <a:p>
            <a:pPr lvl="2"/>
            <a:r>
              <a:rPr lang="en-US" dirty="0"/>
              <a:t>Constraint</a:t>
            </a:r>
          </a:p>
          <a:p>
            <a:pPr lvl="3"/>
            <a:r>
              <a:rPr lang="en-US" dirty="0"/>
              <a:t>What is the fewest number of links that must be cut so that the traveler can pay the hotel one link of the chain each morning without paying for lodging in advance?</a:t>
            </a:r>
          </a:p>
          <a:p>
            <a:pPr lvl="1"/>
            <a:endParaRPr lang="en-US" dirty="0"/>
          </a:p>
          <a:p>
            <a:endParaRPr lang="en-GB" dirty="0"/>
          </a:p>
        </p:txBody>
      </p:sp>
      <p:sp>
        <p:nvSpPr>
          <p:cNvPr id="4" name="Slide Number Placeholder 3">
            <a:extLst>
              <a:ext uri="{FF2B5EF4-FFF2-40B4-BE49-F238E27FC236}">
                <a16:creationId xmlns:a16="http://schemas.microsoft.com/office/drawing/2014/main" id="{7E2EC4BE-60C7-E68C-A35B-E32A61D0D1B3}"/>
              </a:ext>
            </a:extLst>
          </p:cNvPr>
          <p:cNvSpPr>
            <a:spLocks noGrp="1"/>
          </p:cNvSpPr>
          <p:nvPr>
            <p:ph type="sldNum" sz="quarter" idx="10"/>
          </p:nvPr>
        </p:nvSpPr>
        <p:spPr/>
        <p:txBody>
          <a:bodyPr/>
          <a:lstStyle/>
          <a:p>
            <a:pPr>
              <a:defRPr/>
            </a:pPr>
            <a:fld id="{784B80BB-128E-4902-B3C3-D56A4AC28474}" type="slidenum">
              <a:rPr lang="en-US" altLang="tr-TR" smtClean="0"/>
              <a:pPr>
                <a:defRPr/>
              </a:pPr>
              <a:t>37</a:t>
            </a:fld>
            <a:endParaRPr lang="en-US" altLang="tr-TR"/>
          </a:p>
        </p:txBody>
      </p:sp>
      <p:pic>
        <p:nvPicPr>
          <p:cNvPr id="5" name="Picture 4">
            <a:extLst>
              <a:ext uri="{FF2B5EF4-FFF2-40B4-BE49-F238E27FC236}">
                <a16:creationId xmlns:a16="http://schemas.microsoft.com/office/drawing/2014/main" id="{322E507F-5645-B858-D222-C337F20B31FA}"/>
              </a:ext>
            </a:extLst>
          </p:cNvPr>
          <p:cNvPicPr>
            <a:picLocks noChangeAspect="1"/>
          </p:cNvPicPr>
          <p:nvPr/>
        </p:nvPicPr>
        <p:blipFill>
          <a:blip r:embed="rId2"/>
          <a:stretch>
            <a:fillRect/>
          </a:stretch>
        </p:blipFill>
        <p:spPr>
          <a:xfrm>
            <a:off x="2051720" y="2132856"/>
            <a:ext cx="4371975" cy="876300"/>
          </a:xfrm>
          <a:prstGeom prst="rect">
            <a:avLst/>
          </a:prstGeom>
        </p:spPr>
      </p:pic>
    </p:spTree>
    <p:extLst>
      <p:ext uri="{BB962C8B-B14F-4D97-AF65-F5344CB8AC3E}">
        <p14:creationId xmlns:p14="http://schemas.microsoft.com/office/powerpoint/2010/main" val="1888427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41192-1B63-6436-A63A-9C0C7F3D7D24}"/>
              </a:ext>
            </a:extLst>
          </p:cNvPr>
          <p:cNvSpPr>
            <a:spLocks noGrp="1"/>
          </p:cNvSpPr>
          <p:nvPr>
            <p:ph type="title"/>
          </p:nvPr>
        </p:nvSpPr>
        <p:spPr/>
        <p:txBody>
          <a:bodyPr/>
          <a:lstStyle/>
          <a:p>
            <a:r>
              <a:rPr lang="en-US" altLang="en-US" dirty="0">
                <a:sym typeface="Times New Roman" panose="02020603050405020304" pitchFamily="18" charset="0"/>
              </a:rPr>
              <a:t>Algorithm - Example</a:t>
            </a:r>
            <a:endParaRPr lang="en-GB" dirty="0"/>
          </a:p>
        </p:txBody>
      </p:sp>
      <p:sp>
        <p:nvSpPr>
          <p:cNvPr id="3" name="Content Placeholder 2">
            <a:extLst>
              <a:ext uri="{FF2B5EF4-FFF2-40B4-BE49-F238E27FC236}">
                <a16:creationId xmlns:a16="http://schemas.microsoft.com/office/drawing/2014/main" id="{9C42B67C-74B5-1ABC-E5C3-A77D532DF318}"/>
              </a:ext>
            </a:extLst>
          </p:cNvPr>
          <p:cNvSpPr>
            <a:spLocks noGrp="1"/>
          </p:cNvSpPr>
          <p:nvPr>
            <p:ph idx="1"/>
          </p:nvPr>
        </p:nvSpPr>
        <p:spPr>
          <a:xfrm>
            <a:off x="466698" y="1154139"/>
            <a:ext cx="8370930" cy="5399090"/>
          </a:xfrm>
        </p:spPr>
        <p:txBody>
          <a:bodyPr/>
          <a:lstStyle/>
          <a:p>
            <a:r>
              <a:rPr lang="en-US" dirty="0"/>
              <a:t>Separating the chain using six cuts</a:t>
            </a:r>
          </a:p>
          <a:p>
            <a:pPr lvl="1"/>
            <a:r>
              <a:rPr lang="tr-TR" dirty="0"/>
              <a:t>Cut one link each morning</a:t>
            </a:r>
          </a:p>
          <a:p>
            <a:endParaRPr lang="en-GB" dirty="0"/>
          </a:p>
        </p:txBody>
      </p:sp>
      <p:sp>
        <p:nvSpPr>
          <p:cNvPr id="4" name="Slide Number Placeholder 3">
            <a:extLst>
              <a:ext uri="{FF2B5EF4-FFF2-40B4-BE49-F238E27FC236}">
                <a16:creationId xmlns:a16="http://schemas.microsoft.com/office/drawing/2014/main" id="{7F37FC6D-1A63-D778-AB21-EE4F86B5BCEB}"/>
              </a:ext>
            </a:extLst>
          </p:cNvPr>
          <p:cNvSpPr>
            <a:spLocks noGrp="1"/>
          </p:cNvSpPr>
          <p:nvPr>
            <p:ph type="sldNum" sz="quarter" idx="10"/>
          </p:nvPr>
        </p:nvSpPr>
        <p:spPr/>
        <p:txBody>
          <a:bodyPr/>
          <a:lstStyle/>
          <a:p>
            <a:pPr>
              <a:defRPr/>
            </a:pPr>
            <a:fld id="{784B80BB-128E-4902-B3C3-D56A4AC28474}" type="slidenum">
              <a:rPr lang="en-US" altLang="tr-TR" smtClean="0"/>
              <a:pPr>
                <a:defRPr/>
              </a:pPr>
              <a:t>38</a:t>
            </a:fld>
            <a:endParaRPr lang="en-US" altLang="tr-TR"/>
          </a:p>
        </p:txBody>
      </p:sp>
      <p:pic>
        <p:nvPicPr>
          <p:cNvPr id="5" name="Picture 4">
            <a:extLst>
              <a:ext uri="{FF2B5EF4-FFF2-40B4-BE49-F238E27FC236}">
                <a16:creationId xmlns:a16="http://schemas.microsoft.com/office/drawing/2014/main" id="{C4CBB98E-9A48-5813-6BFC-7D5D50EF9809}"/>
              </a:ext>
            </a:extLst>
          </p:cNvPr>
          <p:cNvPicPr>
            <a:picLocks noChangeAspect="1"/>
          </p:cNvPicPr>
          <p:nvPr/>
        </p:nvPicPr>
        <p:blipFill>
          <a:blip r:embed="rId2"/>
          <a:stretch>
            <a:fillRect/>
          </a:stretch>
        </p:blipFill>
        <p:spPr>
          <a:xfrm>
            <a:off x="496389" y="2348880"/>
            <a:ext cx="8359190" cy="3672408"/>
          </a:xfrm>
          <a:prstGeom prst="rect">
            <a:avLst/>
          </a:prstGeom>
        </p:spPr>
      </p:pic>
    </p:spTree>
    <p:extLst>
      <p:ext uri="{BB962C8B-B14F-4D97-AF65-F5344CB8AC3E}">
        <p14:creationId xmlns:p14="http://schemas.microsoft.com/office/powerpoint/2010/main" val="200061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116A6-E23A-FEB1-D3F2-01967F9B69D5}"/>
              </a:ext>
            </a:extLst>
          </p:cNvPr>
          <p:cNvSpPr>
            <a:spLocks noGrp="1"/>
          </p:cNvSpPr>
          <p:nvPr>
            <p:ph type="title"/>
          </p:nvPr>
        </p:nvSpPr>
        <p:spPr/>
        <p:txBody>
          <a:bodyPr/>
          <a:lstStyle/>
          <a:p>
            <a:r>
              <a:rPr lang="en-US" altLang="en-US" dirty="0">
                <a:sym typeface="Times New Roman" panose="02020603050405020304" pitchFamily="18" charset="0"/>
              </a:rPr>
              <a:t>Algorithm - Example</a:t>
            </a:r>
            <a:endParaRPr lang="en-GB" dirty="0"/>
          </a:p>
        </p:txBody>
      </p:sp>
      <p:sp>
        <p:nvSpPr>
          <p:cNvPr id="3" name="Content Placeholder 2">
            <a:extLst>
              <a:ext uri="{FF2B5EF4-FFF2-40B4-BE49-F238E27FC236}">
                <a16:creationId xmlns:a16="http://schemas.microsoft.com/office/drawing/2014/main" id="{640990D0-39FE-3D50-BECB-B36F62CD7532}"/>
              </a:ext>
            </a:extLst>
          </p:cNvPr>
          <p:cNvSpPr>
            <a:spLocks noGrp="1"/>
          </p:cNvSpPr>
          <p:nvPr>
            <p:ph idx="1"/>
          </p:nvPr>
        </p:nvSpPr>
        <p:spPr/>
        <p:txBody>
          <a:bodyPr/>
          <a:lstStyle/>
          <a:p>
            <a:r>
              <a:rPr lang="en-US" dirty="0"/>
              <a:t>Separating the chain using only three cuts</a:t>
            </a:r>
            <a:endParaRPr lang="en-GB" dirty="0"/>
          </a:p>
        </p:txBody>
      </p:sp>
      <p:sp>
        <p:nvSpPr>
          <p:cNvPr id="4" name="Slide Number Placeholder 3">
            <a:extLst>
              <a:ext uri="{FF2B5EF4-FFF2-40B4-BE49-F238E27FC236}">
                <a16:creationId xmlns:a16="http://schemas.microsoft.com/office/drawing/2014/main" id="{1D42283B-BCF1-7676-C7D6-3E665F128CA8}"/>
              </a:ext>
            </a:extLst>
          </p:cNvPr>
          <p:cNvSpPr>
            <a:spLocks noGrp="1"/>
          </p:cNvSpPr>
          <p:nvPr>
            <p:ph type="sldNum" sz="quarter" idx="10"/>
          </p:nvPr>
        </p:nvSpPr>
        <p:spPr/>
        <p:txBody>
          <a:bodyPr/>
          <a:lstStyle/>
          <a:p>
            <a:pPr>
              <a:defRPr/>
            </a:pPr>
            <a:fld id="{784B80BB-128E-4902-B3C3-D56A4AC28474}" type="slidenum">
              <a:rPr lang="en-US" altLang="tr-TR" smtClean="0"/>
              <a:pPr>
                <a:defRPr/>
              </a:pPr>
              <a:t>39</a:t>
            </a:fld>
            <a:endParaRPr lang="en-US" altLang="tr-TR"/>
          </a:p>
        </p:txBody>
      </p:sp>
      <p:pic>
        <p:nvPicPr>
          <p:cNvPr id="5" name="Picture 4">
            <a:extLst>
              <a:ext uri="{FF2B5EF4-FFF2-40B4-BE49-F238E27FC236}">
                <a16:creationId xmlns:a16="http://schemas.microsoft.com/office/drawing/2014/main" id="{A7555B12-B479-BDA6-8191-652B6776544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62" y="2066185"/>
            <a:ext cx="8382000"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420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E01AA-9833-A43C-F9EC-EB8441BC92D3}"/>
              </a:ext>
            </a:extLst>
          </p:cNvPr>
          <p:cNvSpPr>
            <a:spLocks noGrp="1"/>
          </p:cNvSpPr>
          <p:nvPr>
            <p:ph type="title"/>
          </p:nvPr>
        </p:nvSpPr>
        <p:spPr/>
        <p:txBody>
          <a:bodyPr/>
          <a:lstStyle/>
          <a:p>
            <a:r>
              <a:rPr lang="en-GB" dirty="0"/>
              <a:t>Introduction to the Computing</a:t>
            </a:r>
          </a:p>
        </p:txBody>
      </p:sp>
      <p:sp>
        <p:nvSpPr>
          <p:cNvPr id="3" name="Content Placeholder 2">
            <a:extLst>
              <a:ext uri="{FF2B5EF4-FFF2-40B4-BE49-F238E27FC236}">
                <a16:creationId xmlns:a16="http://schemas.microsoft.com/office/drawing/2014/main" id="{E9500FF9-07F0-2F49-2152-0517FE416D59}"/>
              </a:ext>
            </a:extLst>
          </p:cNvPr>
          <p:cNvSpPr>
            <a:spLocks noGrp="1"/>
          </p:cNvSpPr>
          <p:nvPr>
            <p:ph idx="1"/>
          </p:nvPr>
        </p:nvSpPr>
        <p:spPr/>
        <p:txBody>
          <a:bodyPr/>
          <a:lstStyle/>
          <a:p>
            <a:r>
              <a:rPr lang="en-US" altLang="tr-TR" dirty="0"/>
              <a:t>In theory, computer can </a:t>
            </a:r>
            <a:r>
              <a:rPr lang="en-US" altLang="tr-TR" dirty="0">
                <a:solidFill>
                  <a:schemeClr val="accent1"/>
                </a:solidFill>
              </a:rPr>
              <a:t>compute</a:t>
            </a:r>
            <a:r>
              <a:rPr lang="en-US" altLang="tr-TR" dirty="0"/>
              <a:t> anything that’s possible to compute</a:t>
            </a:r>
          </a:p>
          <a:p>
            <a:pPr marL="576263" lvl="1" indent="-234950"/>
            <a:r>
              <a:rPr lang="en-US" altLang="tr-TR" dirty="0"/>
              <a:t>given enough </a:t>
            </a:r>
            <a:r>
              <a:rPr lang="en-US" altLang="tr-TR" dirty="0">
                <a:solidFill>
                  <a:schemeClr val="accent1"/>
                </a:solidFill>
              </a:rPr>
              <a:t>memory</a:t>
            </a:r>
            <a:r>
              <a:rPr lang="en-US" altLang="tr-TR" dirty="0"/>
              <a:t> and </a:t>
            </a:r>
            <a:r>
              <a:rPr lang="en-US" altLang="tr-TR" dirty="0">
                <a:solidFill>
                  <a:schemeClr val="accent1"/>
                </a:solidFill>
              </a:rPr>
              <a:t>time</a:t>
            </a:r>
          </a:p>
          <a:p>
            <a:r>
              <a:rPr lang="en-US" altLang="tr-TR" dirty="0"/>
              <a:t>In practice, </a:t>
            </a:r>
            <a:r>
              <a:rPr lang="en-US" altLang="tr-TR" dirty="0">
                <a:solidFill>
                  <a:schemeClr val="accent1"/>
                </a:solidFill>
              </a:rPr>
              <a:t>solving problems </a:t>
            </a:r>
            <a:r>
              <a:rPr lang="en-US" altLang="tr-TR" dirty="0"/>
              <a:t>involves </a:t>
            </a:r>
            <a:br>
              <a:rPr lang="en-US" altLang="tr-TR" dirty="0"/>
            </a:br>
            <a:r>
              <a:rPr lang="en-US" altLang="tr-TR" dirty="0"/>
              <a:t>computing under constraints.</a:t>
            </a:r>
          </a:p>
          <a:p>
            <a:pPr marL="576263" lvl="1" indent="-234950"/>
            <a:r>
              <a:rPr lang="en-US" altLang="tr-TR" dirty="0"/>
              <a:t>time</a:t>
            </a:r>
          </a:p>
          <a:p>
            <a:pPr marL="1022350" lvl="2" indent="-222250"/>
            <a:r>
              <a:rPr lang="en-US" altLang="tr-TR" sz="2000" dirty="0"/>
              <a:t>weather forecast, next frame of animation, ...</a:t>
            </a:r>
          </a:p>
          <a:p>
            <a:pPr marL="576263" lvl="1" indent="-234950"/>
            <a:r>
              <a:rPr lang="en-US" altLang="tr-TR" dirty="0"/>
              <a:t>cost</a:t>
            </a:r>
          </a:p>
          <a:p>
            <a:pPr marL="1022350" lvl="2" indent="-222250"/>
            <a:r>
              <a:rPr lang="en-US" altLang="tr-TR" sz="2000" dirty="0"/>
              <a:t> cell phone, automotive engine controller, ...</a:t>
            </a:r>
          </a:p>
          <a:p>
            <a:pPr marL="576263" lvl="1" indent="-234950"/>
            <a:r>
              <a:rPr lang="en-US" altLang="tr-TR" dirty="0"/>
              <a:t>power</a:t>
            </a:r>
          </a:p>
          <a:p>
            <a:pPr marL="1022350" lvl="2" indent="-222250"/>
            <a:r>
              <a:rPr lang="en-US" altLang="tr-TR" sz="2000" dirty="0"/>
              <a:t> cell phone, handheld video game, ...</a:t>
            </a:r>
          </a:p>
          <a:p>
            <a:endParaRPr lang="en-GB" dirty="0"/>
          </a:p>
        </p:txBody>
      </p:sp>
      <p:sp>
        <p:nvSpPr>
          <p:cNvPr id="4" name="Slide Number Placeholder 3">
            <a:extLst>
              <a:ext uri="{FF2B5EF4-FFF2-40B4-BE49-F238E27FC236}">
                <a16:creationId xmlns:a16="http://schemas.microsoft.com/office/drawing/2014/main" id="{786CB711-A9A6-0EB5-DBA8-FD93EB9D159E}"/>
              </a:ext>
            </a:extLst>
          </p:cNvPr>
          <p:cNvSpPr>
            <a:spLocks noGrp="1"/>
          </p:cNvSpPr>
          <p:nvPr>
            <p:ph type="sldNum" sz="quarter" idx="10"/>
          </p:nvPr>
        </p:nvSpPr>
        <p:spPr/>
        <p:txBody>
          <a:bodyPr/>
          <a:lstStyle/>
          <a:p>
            <a:pPr>
              <a:defRPr/>
            </a:pPr>
            <a:fld id="{784B80BB-128E-4902-B3C3-D56A4AC28474}" type="slidenum">
              <a:rPr lang="en-US" altLang="tr-TR" smtClean="0"/>
              <a:pPr>
                <a:defRPr/>
              </a:pPr>
              <a:t>4</a:t>
            </a:fld>
            <a:endParaRPr lang="en-US" altLang="tr-TR"/>
          </a:p>
        </p:txBody>
      </p:sp>
    </p:spTree>
    <p:extLst>
      <p:ext uri="{BB962C8B-B14F-4D97-AF65-F5344CB8AC3E}">
        <p14:creationId xmlns:p14="http://schemas.microsoft.com/office/powerpoint/2010/main" val="2407499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3068-AB18-CAEF-6A2D-EBF13BBBEE28}"/>
              </a:ext>
            </a:extLst>
          </p:cNvPr>
          <p:cNvSpPr>
            <a:spLocks noGrp="1"/>
          </p:cNvSpPr>
          <p:nvPr>
            <p:ph type="title"/>
          </p:nvPr>
        </p:nvSpPr>
        <p:spPr/>
        <p:txBody>
          <a:bodyPr/>
          <a:lstStyle/>
          <a:p>
            <a:r>
              <a:rPr lang="en-US" altLang="en-US" dirty="0">
                <a:sym typeface="Times New Roman" panose="02020603050405020304" pitchFamily="18" charset="0"/>
              </a:rPr>
              <a:t>Algorithm - Example</a:t>
            </a:r>
            <a:endParaRPr lang="en-GB" dirty="0"/>
          </a:p>
        </p:txBody>
      </p:sp>
      <p:sp>
        <p:nvSpPr>
          <p:cNvPr id="3" name="Content Placeholder 2">
            <a:extLst>
              <a:ext uri="{FF2B5EF4-FFF2-40B4-BE49-F238E27FC236}">
                <a16:creationId xmlns:a16="http://schemas.microsoft.com/office/drawing/2014/main" id="{4CB2AC59-DF23-FDD1-2998-49667C92B25E}"/>
              </a:ext>
            </a:extLst>
          </p:cNvPr>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Solving the problem with only one cut</a:t>
            </a:r>
            <a:endParaRPr lang="en-GB" dirty="0"/>
          </a:p>
        </p:txBody>
      </p:sp>
      <p:sp>
        <p:nvSpPr>
          <p:cNvPr id="4" name="Slide Number Placeholder 3">
            <a:extLst>
              <a:ext uri="{FF2B5EF4-FFF2-40B4-BE49-F238E27FC236}">
                <a16:creationId xmlns:a16="http://schemas.microsoft.com/office/drawing/2014/main" id="{87AC4976-32D7-11E6-7713-00E9FDD9BDFD}"/>
              </a:ext>
            </a:extLst>
          </p:cNvPr>
          <p:cNvSpPr>
            <a:spLocks noGrp="1"/>
          </p:cNvSpPr>
          <p:nvPr>
            <p:ph type="sldNum" sz="quarter" idx="10"/>
          </p:nvPr>
        </p:nvSpPr>
        <p:spPr/>
        <p:txBody>
          <a:bodyPr/>
          <a:lstStyle/>
          <a:p>
            <a:pPr>
              <a:defRPr/>
            </a:pPr>
            <a:fld id="{784B80BB-128E-4902-B3C3-D56A4AC28474}" type="slidenum">
              <a:rPr lang="en-US" altLang="tr-TR" smtClean="0"/>
              <a:pPr>
                <a:defRPr/>
              </a:pPr>
              <a:t>40</a:t>
            </a:fld>
            <a:endParaRPr lang="en-US" altLang="tr-TR"/>
          </a:p>
        </p:txBody>
      </p:sp>
      <p:pic>
        <p:nvPicPr>
          <p:cNvPr id="5" name="Picture 4">
            <a:extLst>
              <a:ext uri="{FF2B5EF4-FFF2-40B4-BE49-F238E27FC236}">
                <a16:creationId xmlns:a16="http://schemas.microsoft.com/office/drawing/2014/main" id="{7019559D-D8DF-ABBA-C7A9-87CEC98A97C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8" y="1968500"/>
            <a:ext cx="633412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623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C22A-508A-3C3D-BBDB-67DB55DF3BF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8281D85-9E8D-EB51-448A-C75253812C81}"/>
              </a:ext>
            </a:extLst>
          </p:cNvPr>
          <p:cNvSpPr>
            <a:spLocks noGrp="1"/>
          </p:cNvSpPr>
          <p:nvPr>
            <p:ph idx="1"/>
          </p:nvPr>
        </p:nvSpPr>
        <p:spPr/>
        <p:txBody>
          <a:bodyPr/>
          <a:lstStyle/>
          <a:p>
            <a:pPr marL="0" indent="0" algn="ctr">
              <a:buNone/>
            </a:pPr>
            <a:endParaRPr lang="en-GB" sz="3600" dirty="0">
              <a:solidFill>
                <a:srgbClr val="00B0F0"/>
              </a:solidFill>
            </a:endParaRPr>
          </a:p>
          <a:p>
            <a:pPr marL="0" indent="0" algn="ctr">
              <a:buNone/>
            </a:pPr>
            <a:endParaRPr lang="en-GB" sz="3600" dirty="0">
              <a:solidFill>
                <a:srgbClr val="00B0F0"/>
              </a:solidFill>
            </a:endParaRPr>
          </a:p>
          <a:p>
            <a:pPr marL="0" indent="0" algn="ctr">
              <a:buNone/>
            </a:pPr>
            <a:endParaRPr lang="en-GB" sz="4800" b="1" dirty="0">
              <a:solidFill>
                <a:srgbClr val="00B0F0"/>
              </a:solidFill>
            </a:endParaRPr>
          </a:p>
          <a:p>
            <a:pPr marL="0" indent="0" algn="ctr">
              <a:buNone/>
            </a:pPr>
            <a:r>
              <a:rPr lang="en-GB" sz="4800" b="1" dirty="0">
                <a:solidFill>
                  <a:srgbClr val="00B0F0"/>
                </a:solidFill>
              </a:rPr>
              <a:t>Any Questions?</a:t>
            </a:r>
          </a:p>
        </p:txBody>
      </p:sp>
      <p:sp>
        <p:nvSpPr>
          <p:cNvPr id="4" name="Slide Number Placeholder 3">
            <a:extLst>
              <a:ext uri="{FF2B5EF4-FFF2-40B4-BE49-F238E27FC236}">
                <a16:creationId xmlns:a16="http://schemas.microsoft.com/office/drawing/2014/main" id="{B68DE224-DC17-8872-681C-6B455173D254}"/>
              </a:ext>
            </a:extLst>
          </p:cNvPr>
          <p:cNvSpPr>
            <a:spLocks noGrp="1"/>
          </p:cNvSpPr>
          <p:nvPr>
            <p:ph type="sldNum" sz="quarter" idx="10"/>
          </p:nvPr>
        </p:nvSpPr>
        <p:spPr/>
        <p:txBody>
          <a:bodyPr/>
          <a:lstStyle/>
          <a:p>
            <a:pPr>
              <a:defRPr/>
            </a:pPr>
            <a:fld id="{784B80BB-128E-4902-B3C3-D56A4AC28474}" type="slidenum">
              <a:rPr lang="en-US" altLang="tr-TR" smtClean="0"/>
              <a:pPr>
                <a:defRPr/>
              </a:pPr>
              <a:t>41</a:t>
            </a:fld>
            <a:endParaRPr lang="en-US" altLang="tr-TR"/>
          </a:p>
        </p:txBody>
      </p:sp>
    </p:spTree>
    <p:extLst>
      <p:ext uri="{BB962C8B-B14F-4D97-AF65-F5344CB8AC3E}">
        <p14:creationId xmlns:p14="http://schemas.microsoft.com/office/powerpoint/2010/main" val="3407080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5D50030-49A4-D6D8-9FD6-891AB82A5A70}"/>
              </a:ext>
            </a:extLst>
          </p:cNvPr>
          <p:cNvSpPr>
            <a:spLocks noGrp="1" noChangeArrowheads="1"/>
          </p:cNvSpPr>
          <p:nvPr>
            <p:ph type="title"/>
          </p:nvPr>
        </p:nvSpPr>
        <p:spPr/>
        <p:txBody>
          <a:bodyPr/>
          <a:lstStyle/>
          <a:p>
            <a:endParaRPr lang="en-US" altLang="tr-TR"/>
          </a:p>
        </p:txBody>
      </p:sp>
      <p:sp>
        <p:nvSpPr>
          <p:cNvPr id="7171" name="Content Placeholder 2">
            <a:extLst>
              <a:ext uri="{FF2B5EF4-FFF2-40B4-BE49-F238E27FC236}">
                <a16:creationId xmlns:a16="http://schemas.microsoft.com/office/drawing/2014/main" id="{98AA87BB-7DBE-1A47-AE09-0526B11C1647}"/>
              </a:ext>
            </a:extLst>
          </p:cNvPr>
          <p:cNvSpPr>
            <a:spLocks noGrp="1" noChangeArrowheads="1"/>
          </p:cNvSpPr>
          <p:nvPr>
            <p:ph idx="1"/>
          </p:nvPr>
        </p:nvSpPr>
        <p:spPr/>
        <p:txBody>
          <a:bodyPr/>
          <a:lstStyle/>
          <a:p>
            <a:pPr algn="ctr">
              <a:buFontTx/>
              <a:buNone/>
            </a:pPr>
            <a:endParaRPr lang="en-US" altLang="tr-TR" sz="4950" dirty="0">
              <a:solidFill>
                <a:srgbClr val="00B0F0"/>
              </a:solidFill>
            </a:endParaRPr>
          </a:p>
          <a:p>
            <a:pPr algn="ctr">
              <a:buFontTx/>
              <a:buNone/>
            </a:pPr>
            <a:endParaRPr lang="en-US" altLang="tr-TR" sz="4950" dirty="0">
              <a:solidFill>
                <a:srgbClr val="00B0F0"/>
              </a:solidFill>
            </a:endParaRPr>
          </a:p>
          <a:p>
            <a:pPr algn="ctr">
              <a:buFontTx/>
              <a:buNone/>
            </a:pPr>
            <a:r>
              <a:rPr lang="en-US" altLang="tr-TR" sz="4950" b="1" dirty="0">
                <a:solidFill>
                  <a:srgbClr val="00B0F0"/>
                </a:solidFill>
              </a:rPr>
              <a:t>Hello World Application</a:t>
            </a:r>
            <a:endParaRPr lang="en-US" altLang="tr-TR" dirty="0"/>
          </a:p>
        </p:txBody>
      </p:sp>
      <p:sp>
        <p:nvSpPr>
          <p:cNvPr id="7172" name="Slide Number Placeholder 3">
            <a:extLst>
              <a:ext uri="{FF2B5EF4-FFF2-40B4-BE49-F238E27FC236}">
                <a16:creationId xmlns:a16="http://schemas.microsoft.com/office/drawing/2014/main" id="{77D6015C-5A90-5754-EA10-E5F4313E5CFF}"/>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2400">
                <a:solidFill>
                  <a:schemeClr val="tx1"/>
                </a:solidFill>
                <a:latin typeface="Times New Roman" panose="02020603050405020304" pitchFamily="18" charset="0"/>
              </a:defRPr>
            </a:lvl1pPr>
            <a:lvl2pPr marL="557213" indent="-214313">
              <a:spcBef>
                <a:spcPct val="20000"/>
              </a:spcBef>
              <a:buChar char="–"/>
              <a:defRPr kumimoji="1" sz="2100">
                <a:solidFill>
                  <a:srgbClr val="FF3300"/>
                </a:solidFill>
                <a:latin typeface="Times New Roman" panose="02020603050405020304" pitchFamily="18" charset="0"/>
              </a:defRPr>
            </a:lvl2pPr>
            <a:lvl3pPr marL="857250" indent="-171450">
              <a:spcBef>
                <a:spcPct val="20000"/>
              </a:spcBef>
              <a:buChar char="•"/>
              <a:defRPr kumimoji="1" sz="1800">
                <a:solidFill>
                  <a:schemeClr val="accent2"/>
                </a:solidFill>
                <a:latin typeface="Times New Roman" panose="02020603050405020304" pitchFamily="18" charset="0"/>
              </a:defRPr>
            </a:lvl3pPr>
            <a:lvl4pPr marL="1200150" indent="-171450">
              <a:spcBef>
                <a:spcPct val="20000"/>
              </a:spcBef>
              <a:buChar char="–"/>
              <a:defRPr kumimoji="1" sz="1500">
                <a:solidFill>
                  <a:schemeClr val="tx1"/>
                </a:solidFill>
                <a:latin typeface="Times New Roman" panose="02020603050405020304" pitchFamily="18" charset="0"/>
              </a:defRPr>
            </a:lvl4pPr>
            <a:lvl5pPr marL="1543050" indent="-171450">
              <a:spcBef>
                <a:spcPct val="20000"/>
              </a:spcBef>
              <a:buChar char="•"/>
              <a:defRPr kumimoji="1"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9pPr>
          </a:lstStyle>
          <a:p>
            <a:pPr>
              <a:spcBef>
                <a:spcPct val="50000"/>
              </a:spcBef>
              <a:buFontTx/>
              <a:buNone/>
            </a:pPr>
            <a:fld id="{2C95B791-DB99-4356-A537-772A09065FE2}" type="slidenum">
              <a:rPr kumimoji="0" lang="en-US" altLang="tr-TR" sz="900"/>
              <a:pPr>
                <a:spcBef>
                  <a:spcPct val="50000"/>
                </a:spcBef>
                <a:buFontTx/>
                <a:buNone/>
              </a:pPr>
              <a:t>42</a:t>
            </a:fld>
            <a:endParaRPr kumimoji="0" lang="en-US" altLang="tr-TR" sz="9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5AE6A9A-89A2-E47A-7956-8D3277CF325C}"/>
              </a:ext>
            </a:extLst>
          </p:cNvPr>
          <p:cNvSpPr>
            <a:spLocks noGrp="1" noChangeArrowheads="1"/>
          </p:cNvSpPr>
          <p:nvPr>
            <p:ph type="title"/>
          </p:nvPr>
        </p:nvSpPr>
        <p:spPr/>
        <p:txBody>
          <a:bodyPr/>
          <a:lstStyle/>
          <a:p>
            <a:r>
              <a:rPr lang="en-US" altLang="tr-TR" dirty="0"/>
              <a:t>Hello World Application</a:t>
            </a:r>
            <a:endParaRPr lang="tr-TR" altLang="tr-TR" dirty="0"/>
          </a:p>
        </p:txBody>
      </p:sp>
      <p:sp>
        <p:nvSpPr>
          <p:cNvPr id="3" name="Content Placeholder 2">
            <a:extLst>
              <a:ext uri="{FF2B5EF4-FFF2-40B4-BE49-F238E27FC236}">
                <a16:creationId xmlns:a16="http://schemas.microsoft.com/office/drawing/2014/main" id="{D89ABF4E-66A3-88B8-C7EF-D935F94B656A}"/>
              </a:ext>
            </a:extLst>
          </p:cNvPr>
          <p:cNvSpPr>
            <a:spLocks noGrp="1"/>
          </p:cNvSpPr>
          <p:nvPr>
            <p:ph idx="1"/>
          </p:nvPr>
        </p:nvSpPr>
        <p:spPr/>
        <p:txBody>
          <a:bodyPr>
            <a:normAutofit lnSpcReduction="10000"/>
          </a:bodyPr>
          <a:lstStyle/>
          <a:p>
            <a:pPr>
              <a:defRPr/>
            </a:pPr>
            <a:r>
              <a:rPr lang="en-US" dirty="0"/>
              <a:t>Develop a Hello World application </a:t>
            </a:r>
          </a:p>
          <a:p>
            <a:pPr lvl="1">
              <a:defRPr/>
            </a:pPr>
            <a:r>
              <a:rPr lang="en-US" dirty="0"/>
              <a:t>We need to implement the </a:t>
            </a:r>
            <a:r>
              <a:rPr lang="en-US" dirty="0">
                <a:solidFill>
                  <a:schemeClr val="accent1">
                    <a:lumMod val="75000"/>
                  </a:schemeClr>
                </a:solidFill>
              </a:rPr>
              <a:t>HelloWorld</a:t>
            </a:r>
            <a:r>
              <a:rPr lang="en-US" dirty="0"/>
              <a:t> class.</a:t>
            </a:r>
          </a:p>
          <a:p>
            <a:pPr marL="542925" marR="0" lvl="0" indent="0" algn="l" defTabSz="914400" rtl="0" eaLnBrk="0" fontAlgn="base" latinLnBrk="0" hangingPunct="0">
              <a:lnSpc>
                <a:spcPct val="100000"/>
              </a:lnSpc>
              <a:spcBef>
                <a:spcPts val="0"/>
              </a:spcBef>
              <a:spcAft>
                <a:spcPts val="600"/>
              </a:spcAft>
              <a:buClrTx/>
              <a:buSzTx/>
              <a:buFontTx/>
              <a:buNone/>
              <a:tabLst/>
              <a:defRPr/>
            </a:pPr>
            <a:endPar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endParaRPr>
          </a:p>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public class </a:t>
            </a:r>
            <a:r>
              <a:rPr kumimoji="1" lang="en-GB" sz="2000" b="1" i="0" u="none" strike="noStrike" kern="0" cap="none" spc="0" normalizeH="0" baseline="0" noProof="0" dirty="0">
                <a:ln>
                  <a:noFill/>
                </a:ln>
                <a:solidFill>
                  <a:schemeClr val="accent1">
                    <a:lumMod val="75000"/>
                  </a:schemeClr>
                </a:solidFill>
                <a:effectLst/>
                <a:uLnTx/>
                <a:uFillTx/>
                <a:latin typeface="Courier New" panose="02070309020205020404" pitchFamily="49" charset="0"/>
                <a:ea typeface="+mn-ea"/>
                <a:cs typeface="Courier New" panose="02070309020205020404" pitchFamily="49" charset="0"/>
              </a:rPr>
              <a:t>HelloWorld</a:t>
            </a:r>
            <a:r>
              <a:rPr kumimoji="1" lang="en-GB" sz="2000" b="0"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 </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a:t>
            </a:r>
          </a:p>
          <a:p>
            <a:pPr marL="542925" marR="0" lvl="0" indent="0" algn="l" defTabSz="914400" rtl="0" eaLnBrk="0" fontAlgn="base" latinLnBrk="0" hangingPunct="0">
              <a:lnSpc>
                <a:spcPct val="100000"/>
              </a:lnSpc>
              <a:spcBef>
                <a:spcPts val="0"/>
              </a:spcBef>
              <a:spcAft>
                <a:spcPts val="600"/>
              </a:spcAft>
              <a:buClrTx/>
              <a:buSzTx/>
              <a:buFontTx/>
              <a:buNone/>
              <a:tabLst/>
              <a:defRPr/>
            </a:pPr>
            <a:endPar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endParaRPr>
          </a:p>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a:t>
            </a:r>
          </a:p>
          <a:p>
            <a:pPr marL="542925" marR="0" lvl="0" indent="0" algn="l" defTabSz="914400" rtl="0" eaLnBrk="0" fontAlgn="base" latinLnBrk="0" hangingPunct="0">
              <a:lnSpc>
                <a:spcPct val="100000"/>
              </a:lnSpc>
              <a:spcBef>
                <a:spcPts val="0"/>
              </a:spcBef>
              <a:spcAft>
                <a:spcPts val="600"/>
              </a:spcAft>
              <a:buClrTx/>
              <a:buSzTx/>
              <a:buFontTx/>
              <a:buNone/>
              <a:tabLst/>
              <a:defRPr/>
            </a:pPr>
            <a:endPar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endParaRPr>
          </a:p>
          <a:p>
            <a:pPr>
              <a:defRPr/>
            </a:pPr>
            <a:r>
              <a:rPr lang="en-US" dirty="0"/>
              <a:t> </a:t>
            </a:r>
            <a:r>
              <a:rPr lang="en-US" dirty="0">
                <a:solidFill>
                  <a:schemeClr val="accent1">
                    <a:lumMod val="75000"/>
                  </a:schemeClr>
                </a:solidFill>
              </a:rPr>
              <a:t>Access modifier</a:t>
            </a:r>
          </a:p>
          <a:p>
            <a:pPr lvl="1">
              <a:defRPr/>
            </a:pPr>
            <a:r>
              <a:rPr lang="en-US" dirty="0"/>
              <a:t>They are used to set access levels for classes, variables, and other entries.</a:t>
            </a:r>
          </a:p>
          <a:p>
            <a:pPr lvl="1">
              <a:defRPr/>
            </a:pPr>
            <a:r>
              <a:rPr lang="en-US" dirty="0"/>
              <a:t>For the top-level classes, it can be either </a:t>
            </a:r>
          </a:p>
          <a:p>
            <a:pPr lvl="2">
              <a:defRPr/>
            </a:pPr>
            <a:r>
              <a:rPr lang="en-US" dirty="0"/>
              <a:t> </a:t>
            </a:r>
            <a:r>
              <a:rPr lang="en-US" b="1" dirty="0">
                <a:solidFill>
                  <a:schemeClr val="accent1">
                    <a:lumMod val="75000"/>
                  </a:schemeClr>
                </a:solidFill>
              </a:rPr>
              <a:t>public</a:t>
            </a:r>
            <a:r>
              <a:rPr lang="en-US" dirty="0"/>
              <a:t> or </a:t>
            </a:r>
          </a:p>
          <a:p>
            <a:pPr lvl="2">
              <a:defRPr/>
            </a:pPr>
            <a:r>
              <a:rPr lang="en-US" dirty="0"/>
              <a:t> </a:t>
            </a:r>
            <a:r>
              <a:rPr lang="en-US" b="1" dirty="0">
                <a:solidFill>
                  <a:schemeClr val="accent1">
                    <a:lumMod val="75000"/>
                  </a:schemeClr>
                </a:solidFill>
              </a:rPr>
              <a:t>default</a:t>
            </a:r>
            <a:r>
              <a:rPr lang="en-US" dirty="0"/>
              <a:t> (no keyword)</a:t>
            </a:r>
          </a:p>
          <a:p>
            <a:pPr lvl="1">
              <a:lnSpc>
                <a:spcPct val="110000"/>
              </a:lnSpc>
              <a:defRPr/>
            </a:pPr>
            <a:r>
              <a:rPr lang="en-US" dirty="0"/>
              <a:t>When it is </a:t>
            </a:r>
            <a:r>
              <a:rPr lang="en-US" dirty="0">
                <a:solidFill>
                  <a:schemeClr val="accent1">
                    <a:lumMod val="75000"/>
                  </a:schemeClr>
                </a:solidFill>
              </a:rPr>
              <a:t>public</a:t>
            </a:r>
            <a:r>
              <a:rPr lang="en-US" dirty="0"/>
              <a:t>, this class is visible to the earth and can be accessible from everywhere.</a:t>
            </a:r>
          </a:p>
          <a:p>
            <a:pPr>
              <a:defRPr/>
            </a:pPr>
            <a:endParaRPr lang="tr-TR" dirty="0"/>
          </a:p>
        </p:txBody>
      </p:sp>
      <p:sp>
        <p:nvSpPr>
          <p:cNvPr id="8196" name="Slide Number Placeholder 3">
            <a:extLst>
              <a:ext uri="{FF2B5EF4-FFF2-40B4-BE49-F238E27FC236}">
                <a16:creationId xmlns:a16="http://schemas.microsoft.com/office/drawing/2014/main" id="{D0F2B86E-D8DB-828A-8DBA-249C0EA1C19E}"/>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2400">
                <a:solidFill>
                  <a:schemeClr val="tx1"/>
                </a:solidFill>
                <a:latin typeface="Times New Roman" panose="02020603050405020304" pitchFamily="18" charset="0"/>
              </a:defRPr>
            </a:lvl1pPr>
            <a:lvl2pPr marL="557213" indent="-214313">
              <a:spcBef>
                <a:spcPct val="20000"/>
              </a:spcBef>
              <a:buChar char="–"/>
              <a:defRPr kumimoji="1" sz="2100">
                <a:solidFill>
                  <a:srgbClr val="FF3300"/>
                </a:solidFill>
                <a:latin typeface="Times New Roman" panose="02020603050405020304" pitchFamily="18" charset="0"/>
              </a:defRPr>
            </a:lvl2pPr>
            <a:lvl3pPr marL="857250" indent="-171450">
              <a:spcBef>
                <a:spcPct val="20000"/>
              </a:spcBef>
              <a:buChar char="•"/>
              <a:defRPr kumimoji="1" sz="1800">
                <a:solidFill>
                  <a:schemeClr val="accent2"/>
                </a:solidFill>
                <a:latin typeface="Times New Roman" panose="02020603050405020304" pitchFamily="18" charset="0"/>
              </a:defRPr>
            </a:lvl3pPr>
            <a:lvl4pPr marL="1200150" indent="-171450">
              <a:spcBef>
                <a:spcPct val="20000"/>
              </a:spcBef>
              <a:buChar char="–"/>
              <a:defRPr kumimoji="1" sz="1500">
                <a:solidFill>
                  <a:schemeClr val="tx1"/>
                </a:solidFill>
                <a:latin typeface="Times New Roman" panose="02020603050405020304" pitchFamily="18" charset="0"/>
              </a:defRPr>
            </a:lvl4pPr>
            <a:lvl5pPr marL="1543050" indent="-171450">
              <a:spcBef>
                <a:spcPct val="20000"/>
              </a:spcBef>
              <a:buChar char="•"/>
              <a:defRPr kumimoji="1"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9pPr>
          </a:lstStyle>
          <a:p>
            <a:pPr>
              <a:spcBef>
                <a:spcPct val="50000"/>
              </a:spcBef>
              <a:buFontTx/>
              <a:buNone/>
            </a:pPr>
            <a:fld id="{C0826F76-433E-4F55-BA45-4422173121A7}" type="slidenum">
              <a:rPr kumimoji="0" lang="en-US" altLang="tr-TR" sz="900"/>
              <a:pPr>
                <a:spcBef>
                  <a:spcPct val="50000"/>
                </a:spcBef>
                <a:buFontTx/>
                <a:buNone/>
              </a:pPr>
              <a:t>43</a:t>
            </a:fld>
            <a:endParaRPr kumimoji="0" lang="en-US" altLang="tr-TR" sz="900"/>
          </a:p>
        </p:txBody>
      </p:sp>
      <p:sp>
        <p:nvSpPr>
          <p:cNvPr id="4" name="Rectangle: Rounded Corners 3">
            <a:extLst>
              <a:ext uri="{FF2B5EF4-FFF2-40B4-BE49-F238E27FC236}">
                <a16:creationId xmlns:a16="http://schemas.microsoft.com/office/drawing/2014/main" id="{B759E7FB-94B6-5D59-1265-6C16836DDE67}"/>
              </a:ext>
            </a:extLst>
          </p:cNvPr>
          <p:cNvSpPr/>
          <p:nvPr/>
        </p:nvSpPr>
        <p:spPr bwMode="auto">
          <a:xfrm>
            <a:off x="964779" y="2204864"/>
            <a:ext cx="1080120" cy="432048"/>
          </a:xfrm>
          <a:prstGeom prst="roundRect">
            <a:avLst/>
          </a:prstGeom>
          <a:solidFill>
            <a:srgbClr val="00B0F0">
              <a:alpha val="20000"/>
            </a:srgbClr>
          </a:solidFill>
          <a:ln w="12700" cap="sq"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bg2"/>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088B-8008-7B5B-CD7A-99EE8F29DA03}"/>
              </a:ext>
            </a:extLst>
          </p:cNvPr>
          <p:cNvSpPr>
            <a:spLocks noGrp="1"/>
          </p:cNvSpPr>
          <p:nvPr>
            <p:ph type="title"/>
          </p:nvPr>
        </p:nvSpPr>
        <p:spPr/>
        <p:txBody>
          <a:bodyPr/>
          <a:lstStyle/>
          <a:p>
            <a:r>
              <a:rPr lang="en-US" altLang="tr-TR" dirty="0"/>
              <a:t>Hello World Application</a:t>
            </a:r>
            <a:endParaRPr lang="en-GB" dirty="0"/>
          </a:p>
        </p:txBody>
      </p:sp>
      <p:sp>
        <p:nvSpPr>
          <p:cNvPr id="3" name="Content Placeholder 2">
            <a:extLst>
              <a:ext uri="{FF2B5EF4-FFF2-40B4-BE49-F238E27FC236}">
                <a16:creationId xmlns:a16="http://schemas.microsoft.com/office/drawing/2014/main" id="{D26E61C2-5B29-052F-0339-56575761EED7}"/>
              </a:ext>
            </a:extLst>
          </p:cNvPr>
          <p:cNvSpPr>
            <a:spLocks noGrp="1"/>
          </p:cNvSpPr>
          <p:nvPr>
            <p:ph idx="1"/>
          </p:nvPr>
        </p:nvSpPr>
        <p:spPr/>
        <p:txBody>
          <a:bodyPr/>
          <a:lstStyle/>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package </a:t>
            </a:r>
            <a:r>
              <a:rPr kumimoji="1" lang="en-GB" sz="2000" b="1" i="0" u="none" strike="noStrike" kern="0" cap="none" spc="0" normalizeH="0" baseline="0" noProof="0" dirty="0">
                <a:ln>
                  <a:noFill/>
                </a:ln>
                <a:solidFill>
                  <a:schemeClr val="accent1">
                    <a:lumMod val="75000"/>
                  </a:schemeClr>
                </a:solidFill>
                <a:effectLst/>
                <a:uLnTx/>
                <a:uFillTx/>
                <a:latin typeface="Courier New" panose="02070309020205020404" pitchFamily="49" charset="0"/>
                <a:ea typeface="+mn-ea"/>
                <a:cs typeface="Courier New" panose="02070309020205020404" pitchFamily="49" charset="0"/>
              </a:rPr>
              <a:t>week1;</a:t>
            </a:r>
            <a:r>
              <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 </a:t>
            </a:r>
          </a:p>
          <a:p>
            <a:pPr marL="542925" marR="0" lvl="0" indent="0" algn="l" defTabSz="914400" rtl="0" eaLnBrk="0" fontAlgn="base" latinLnBrk="0" hangingPunct="0">
              <a:lnSpc>
                <a:spcPct val="100000"/>
              </a:lnSpc>
              <a:spcBef>
                <a:spcPts val="0"/>
              </a:spcBef>
              <a:spcAft>
                <a:spcPts val="600"/>
              </a:spcAft>
              <a:buClrTx/>
              <a:buSzTx/>
              <a:buFontTx/>
              <a:buNone/>
              <a:tabLst/>
              <a:defRPr/>
            </a:pPr>
            <a:endParaRPr lang="en-GB" sz="2000" b="1" dirty="0">
              <a:solidFill>
                <a:srgbClr val="C00000"/>
              </a:solidFill>
              <a:latin typeface="Courier New" panose="02070309020205020404" pitchFamily="49" charset="0"/>
              <a:cs typeface="Courier New" panose="02070309020205020404" pitchFamily="49" charset="0"/>
            </a:endParaRPr>
          </a:p>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class </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HelloWorld</a:t>
            </a:r>
            <a:r>
              <a:rPr kumimoji="1" lang="en-GB" sz="2000" b="0"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 </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a:t>
            </a:r>
          </a:p>
          <a:p>
            <a:pPr marL="542925" marR="0" lvl="0" indent="0" algn="l" defTabSz="914400" rtl="0" eaLnBrk="0" fontAlgn="base" latinLnBrk="0" hangingPunct="0">
              <a:lnSpc>
                <a:spcPct val="100000"/>
              </a:lnSpc>
              <a:spcBef>
                <a:spcPts val="0"/>
              </a:spcBef>
              <a:spcAft>
                <a:spcPts val="600"/>
              </a:spcAft>
              <a:buClrTx/>
              <a:buSzTx/>
              <a:buFontTx/>
              <a:buNone/>
              <a:tabLst/>
              <a:defRPr/>
            </a:pPr>
            <a:endPar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endParaRPr>
          </a:p>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a:t>
            </a:r>
          </a:p>
          <a:p>
            <a:endParaRPr lang="en-US" dirty="0"/>
          </a:p>
          <a:p>
            <a:r>
              <a:rPr lang="en-US" dirty="0"/>
              <a:t>Without any </a:t>
            </a:r>
            <a:r>
              <a:rPr lang="en-US" dirty="0">
                <a:solidFill>
                  <a:schemeClr val="accent1">
                    <a:lumMod val="75000"/>
                  </a:schemeClr>
                </a:solidFill>
              </a:rPr>
              <a:t>access modifier </a:t>
            </a:r>
            <a:r>
              <a:rPr lang="en-US" dirty="0"/>
              <a:t>this class is visible only within </a:t>
            </a:r>
            <a:r>
              <a:rPr lang="en-US" dirty="0">
                <a:solidFill>
                  <a:srgbClr val="C00000"/>
                </a:solidFill>
              </a:rPr>
              <a:t>package </a:t>
            </a:r>
            <a:r>
              <a:rPr lang="en-US" dirty="0">
                <a:solidFill>
                  <a:schemeClr val="accent1">
                    <a:lumMod val="75000"/>
                  </a:schemeClr>
                </a:solidFill>
              </a:rPr>
              <a:t>week1</a:t>
            </a:r>
            <a:r>
              <a:rPr lang="en-US" dirty="0"/>
              <a:t> and can be accessible from </a:t>
            </a:r>
            <a:r>
              <a:rPr lang="en-US" dirty="0">
                <a:solidFill>
                  <a:srgbClr val="C00000"/>
                </a:solidFill>
              </a:rPr>
              <a:t>package</a:t>
            </a:r>
            <a:r>
              <a:rPr lang="en-US" dirty="0"/>
              <a:t> </a:t>
            </a:r>
            <a:r>
              <a:rPr lang="en-US" dirty="0">
                <a:solidFill>
                  <a:schemeClr val="accent1">
                    <a:lumMod val="75000"/>
                  </a:schemeClr>
                </a:solidFill>
              </a:rPr>
              <a:t>week1</a:t>
            </a:r>
            <a:r>
              <a:rPr lang="en-US" dirty="0"/>
              <a:t> only.</a:t>
            </a:r>
          </a:p>
          <a:p>
            <a:r>
              <a:rPr lang="en-US" dirty="0"/>
              <a:t>This default access modifier is also known as </a:t>
            </a:r>
            <a:r>
              <a:rPr lang="en-US" dirty="0">
                <a:solidFill>
                  <a:schemeClr val="accent1">
                    <a:lumMod val="75000"/>
                  </a:schemeClr>
                </a:solidFill>
              </a:rPr>
              <a:t>package-private</a:t>
            </a:r>
            <a:r>
              <a:rPr lang="en-US" dirty="0"/>
              <a:t>.</a:t>
            </a:r>
          </a:p>
          <a:p>
            <a:r>
              <a:rPr lang="en-US" dirty="0"/>
              <a:t> </a:t>
            </a:r>
            <a:r>
              <a:rPr lang="en-US" b="1" dirty="0">
                <a:solidFill>
                  <a:srgbClr val="C00000"/>
                </a:solidFill>
              </a:rPr>
              <a:t>package</a:t>
            </a:r>
            <a:r>
              <a:rPr lang="en-US" dirty="0"/>
              <a:t> is a namespace to organize a set of related classes</a:t>
            </a:r>
          </a:p>
          <a:p>
            <a:endParaRPr lang="en-GB" dirty="0"/>
          </a:p>
          <a:p>
            <a:endParaRPr lang="en-GB" dirty="0"/>
          </a:p>
        </p:txBody>
      </p:sp>
      <p:sp>
        <p:nvSpPr>
          <p:cNvPr id="4" name="Slide Number Placeholder 3">
            <a:extLst>
              <a:ext uri="{FF2B5EF4-FFF2-40B4-BE49-F238E27FC236}">
                <a16:creationId xmlns:a16="http://schemas.microsoft.com/office/drawing/2014/main" id="{6ED1BECF-839E-264B-BD94-695EEEF89AC6}"/>
              </a:ext>
            </a:extLst>
          </p:cNvPr>
          <p:cNvSpPr>
            <a:spLocks noGrp="1"/>
          </p:cNvSpPr>
          <p:nvPr>
            <p:ph type="sldNum" sz="quarter" idx="10"/>
          </p:nvPr>
        </p:nvSpPr>
        <p:spPr/>
        <p:txBody>
          <a:bodyPr/>
          <a:lstStyle/>
          <a:p>
            <a:pPr>
              <a:defRPr/>
            </a:pPr>
            <a:fld id="{784B80BB-128E-4902-B3C3-D56A4AC28474}" type="slidenum">
              <a:rPr lang="en-US" altLang="tr-TR" smtClean="0"/>
              <a:pPr>
                <a:defRPr/>
              </a:pPr>
              <a:t>44</a:t>
            </a:fld>
            <a:endParaRPr lang="en-US" altLang="tr-TR"/>
          </a:p>
        </p:txBody>
      </p:sp>
      <p:sp>
        <p:nvSpPr>
          <p:cNvPr id="7" name="Rectangle: Rounded Corners 6">
            <a:extLst>
              <a:ext uri="{FF2B5EF4-FFF2-40B4-BE49-F238E27FC236}">
                <a16:creationId xmlns:a16="http://schemas.microsoft.com/office/drawing/2014/main" id="{327CE791-74B7-47C8-161F-7976A00BC66F}"/>
              </a:ext>
            </a:extLst>
          </p:cNvPr>
          <p:cNvSpPr/>
          <p:nvPr/>
        </p:nvSpPr>
        <p:spPr bwMode="auto">
          <a:xfrm>
            <a:off x="413538" y="5445224"/>
            <a:ext cx="8370930" cy="864096"/>
          </a:xfrm>
          <a:prstGeom prst="roundRect">
            <a:avLst/>
          </a:prstGeom>
          <a:solidFill>
            <a:srgbClr val="00B0F0">
              <a:alpha val="20000"/>
            </a:srgbClr>
          </a:solidFill>
          <a:ln w="12700" cap="sq"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772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E4B7-0825-BB33-30F5-192152F4EC02}"/>
              </a:ext>
            </a:extLst>
          </p:cNvPr>
          <p:cNvSpPr>
            <a:spLocks noGrp="1"/>
          </p:cNvSpPr>
          <p:nvPr>
            <p:ph type="title"/>
          </p:nvPr>
        </p:nvSpPr>
        <p:spPr/>
        <p:txBody>
          <a:bodyPr/>
          <a:lstStyle/>
          <a:p>
            <a:r>
              <a:rPr lang="en-US" altLang="tr-TR" dirty="0"/>
              <a:t>Hello World Application</a:t>
            </a:r>
            <a:endParaRPr lang="en-GB" dirty="0"/>
          </a:p>
        </p:txBody>
      </p:sp>
      <p:sp>
        <p:nvSpPr>
          <p:cNvPr id="3" name="Content Placeholder 2">
            <a:extLst>
              <a:ext uri="{FF2B5EF4-FFF2-40B4-BE49-F238E27FC236}">
                <a16:creationId xmlns:a16="http://schemas.microsoft.com/office/drawing/2014/main" id="{24A11234-E82F-15D9-FFDC-8D2CCCF43FD0}"/>
              </a:ext>
            </a:extLst>
          </p:cNvPr>
          <p:cNvSpPr>
            <a:spLocks noGrp="1"/>
          </p:cNvSpPr>
          <p:nvPr>
            <p:ph idx="1"/>
          </p:nvPr>
        </p:nvSpPr>
        <p:spPr/>
        <p:txBody>
          <a:bodyPr/>
          <a:lstStyle/>
          <a:p>
            <a:pPr marL="542925" marR="0" lvl="0" indent="0" algn="l" defTabSz="914400" rtl="0" eaLnBrk="0" fontAlgn="base" latinLnBrk="0" hangingPunct="0">
              <a:lnSpc>
                <a:spcPct val="100000"/>
              </a:lnSpc>
              <a:spcBef>
                <a:spcPts val="0"/>
              </a:spcBef>
              <a:spcAft>
                <a:spcPts val="600"/>
              </a:spcAft>
              <a:buClrTx/>
              <a:buSzTx/>
              <a:buFontTx/>
              <a:buNone/>
              <a:tabLst/>
              <a:defRPr/>
            </a:pPr>
            <a:endPar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endParaRPr>
          </a:p>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private class </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HelloWorld</a:t>
            </a:r>
            <a:r>
              <a:rPr kumimoji="1" lang="en-GB" sz="2000" b="0"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 </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a:t>
            </a:r>
          </a:p>
          <a:p>
            <a:pPr marL="542925" marR="0" lvl="0" indent="0" algn="l" defTabSz="914400" rtl="0" eaLnBrk="0" fontAlgn="base" latinLnBrk="0" hangingPunct="0">
              <a:lnSpc>
                <a:spcPct val="100000"/>
              </a:lnSpc>
              <a:spcBef>
                <a:spcPts val="0"/>
              </a:spcBef>
              <a:spcAft>
                <a:spcPts val="600"/>
              </a:spcAft>
              <a:buClrTx/>
              <a:buSzTx/>
              <a:buFontTx/>
              <a:buNone/>
              <a:tabLst/>
              <a:defRPr/>
            </a:pPr>
            <a:endPar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endParaRPr>
          </a:p>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a:t>
            </a:r>
          </a:p>
          <a:p>
            <a:pPr marL="542925" marR="0" lvl="0" indent="0" algn="l" defTabSz="914400" rtl="0" eaLnBrk="0" fontAlgn="base" latinLnBrk="0" hangingPunct="0">
              <a:lnSpc>
                <a:spcPct val="100000"/>
              </a:lnSpc>
              <a:spcBef>
                <a:spcPts val="0"/>
              </a:spcBef>
              <a:spcAft>
                <a:spcPts val="600"/>
              </a:spcAft>
              <a:buClrTx/>
              <a:buSzTx/>
              <a:buFontTx/>
              <a:buNone/>
              <a:tabLst/>
              <a:defRPr/>
            </a:pPr>
            <a:endPar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endParaRPr>
          </a:p>
          <a:p>
            <a:r>
              <a:rPr lang="en-US" dirty="0"/>
              <a:t>A top-level class cannot be private.</a:t>
            </a:r>
          </a:p>
          <a:p>
            <a:pPr lvl="1"/>
            <a:r>
              <a:rPr lang="en-US" dirty="0"/>
              <a:t>Illegal modifier for the class </a:t>
            </a:r>
            <a:r>
              <a:rPr lang="en-US" dirty="0">
                <a:solidFill>
                  <a:schemeClr val="accent1">
                    <a:lumMod val="75000"/>
                  </a:schemeClr>
                </a:solidFill>
              </a:rPr>
              <a:t>HelloWorld</a:t>
            </a:r>
          </a:p>
          <a:p>
            <a:endParaRPr lang="en-GB" dirty="0"/>
          </a:p>
          <a:p>
            <a:r>
              <a:rPr lang="en-US" dirty="0">
                <a:solidFill>
                  <a:schemeClr val="tx1">
                    <a:lumMod val="50000"/>
                    <a:lumOff val="50000"/>
                  </a:schemeClr>
                </a:solidFill>
              </a:rPr>
              <a:t>Access modifiers will be covered in detail later in the course…</a:t>
            </a:r>
            <a:endParaRPr lang="en-GB"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29AD925D-4320-676E-CCA0-524EE8BF977E}"/>
              </a:ext>
            </a:extLst>
          </p:cNvPr>
          <p:cNvSpPr>
            <a:spLocks noGrp="1"/>
          </p:cNvSpPr>
          <p:nvPr>
            <p:ph type="sldNum" sz="quarter" idx="10"/>
          </p:nvPr>
        </p:nvSpPr>
        <p:spPr/>
        <p:txBody>
          <a:bodyPr/>
          <a:lstStyle/>
          <a:p>
            <a:pPr>
              <a:defRPr/>
            </a:pPr>
            <a:fld id="{784B80BB-128E-4902-B3C3-D56A4AC28474}" type="slidenum">
              <a:rPr lang="en-US" altLang="tr-TR" smtClean="0"/>
              <a:pPr>
                <a:defRPr/>
              </a:pPr>
              <a:t>45</a:t>
            </a:fld>
            <a:endParaRPr lang="en-US" altLang="tr-TR"/>
          </a:p>
        </p:txBody>
      </p:sp>
      <p:sp>
        <p:nvSpPr>
          <p:cNvPr id="5" name="&quot;Not Allowed&quot; Symbol 4">
            <a:extLst>
              <a:ext uri="{FF2B5EF4-FFF2-40B4-BE49-F238E27FC236}">
                <a16:creationId xmlns:a16="http://schemas.microsoft.com/office/drawing/2014/main" id="{F3E8C5A8-1955-CACC-C2D9-E70DB66B71E7}"/>
              </a:ext>
            </a:extLst>
          </p:cNvPr>
          <p:cNvSpPr/>
          <p:nvPr/>
        </p:nvSpPr>
        <p:spPr bwMode="auto">
          <a:xfrm>
            <a:off x="1331640" y="1484784"/>
            <a:ext cx="576064" cy="504056"/>
          </a:xfrm>
          <a:prstGeom prst="noSmoking">
            <a:avLst/>
          </a:prstGeom>
          <a:solidFill>
            <a:srgbClr val="FF0000">
              <a:alpha val="20000"/>
            </a:srgbClr>
          </a:solidFill>
          <a:ln w="1270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106891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E4B7-0825-BB33-30F5-192152F4EC02}"/>
              </a:ext>
            </a:extLst>
          </p:cNvPr>
          <p:cNvSpPr>
            <a:spLocks noGrp="1"/>
          </p:cNvSpPr>
          <p:nvPr>
            <p:ph type="title"/>
          </p:nvPr>
        </p:nvSpPr>
        <p:spPr/>
        <p:txBody>
          <a:bodyPr/>
          <a:lstStyle/>
          <a:p>
            <a:r>
              <a:rPr lang="en-US" altLang="tr-TR" dirty="0"/>
              <a:t>Hello World Application</a:t>
            </a:r>
            <a:endParaRPr lang="en-GB" dirty="0"/>
          </a:p>
        </p:txBody>
      </p:sp>
      <p:sp>
        <p:nvSpPr>
          <p:cNvPr id="3" name="Content Placeholder 2">
            <a:extLst>
              <a:ext uri="{FF2B5EF4-FFF2-40B4-BE49-F238E27FC236}">
                <a16:creationId xmlns:a16="http://schemas.microsoft.com/office/drawing/2014/main" id="{24A11234-E82F-15D9-FFDC-8D2CCCF43FD0}"/>
              </a:ext>
            </a:extLst>
          </p:cNvPr>
          <p:cNvSpPr>
            <a:spLocks noGrp="1"/>
          </p:cNvSpPr>
          <p:nvPr>
            <p:ph idx="1"/>
          </p:nvPr>
        </p:nvSpPr>
        <p:spPr/>
        <p:txBody>
          <a:bodyPr/>
          <a:lstStyle/>
          <a:p>
            <a:pPr marL="542925" marR="0" lvl="0" indent="0" algn="l" defTabSz="914400" rtl="0" eaLnBrk="0" fontAlgn="base" latinLnBrk="0" hangingPunct="0">
              <a:lnSpc>
                <a:spcPct val="100000"/>
              </a:lnSpc>
              <a:spcBef>
                <a:spcPts val="0"/>
              </a:spcBef>
              <a:spcAft>
                <a:spcPts val="600"/>
              </a:spcAft>
              <a:buClrTx/>
              <a:buSzTx/>
              <a:buFontTx/>
              <a:buNone/>
              <a:tabLst/>
              <a:defRPr/>
            </a:pPr>
            <a:endPar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endParaRPr>
          </a:p>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public class </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HelloWorld</a:t>
            </a:r>
            <a:r>
              <a:rPr kumimoji="1" lang="en-GB" sz="2000" b="0"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 </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a:t>
            </a:r>
          </a:p>
          <a:p>
            <a:pPr marL="542925" marR="0" lvl="0" indent="0" algn="l" defTabSz="914400" rtl="0" eaLnBrk="0" fontAlgn="base" latinLnBrk="0" hangingPunct="0">
              <a:lnSpc>
                <a:spcPct val="100000"/>
              </a:lnSpc>
              <a:spcBef>
                <a:spcPts val="0"/>
              </a:spcBef>
              <a:spcAft>
                <a:spcPts val="600"/>
              </a:spcAft>
              <a:buClrTx/>
              <a:buSzTx/>
              <a:buFontTx/>
              <a:buNone/>
              <a:tabLst/>
              <a:defRPr/>
            </a:pPr>
            <a:endPar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endParaRPr>
          </a:p>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a:t>
            </a:r>
          </a:p>
          <a:p>
            <a:pPr marL="542925" marR="0" lvl="0" indent="0" algn="l" defTabSz="914400" rtl="0" eaLnBrk="0" fontAlgn="base" latinLnBrk="0" hangingPunct="0">
              <a:lnSpc>
                <a:spcPct val="100000"/>
              </a:lnSpc>
              <a:spcBef>
                <a:spcPts val="0"/>
              </a:spcBef>
              <a:spcAft>
                <a:spcPts val="600"/>
              </a:spcAft>
              <a:buClrTx/>
              <a:buSzTx/>
              <a:buFontTx/>
              <a:buNone/>
              <a:tabLst/>
              <a:defRPr/>
            </a:pPr>
            <a:endPar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endParaRPr>
          </a:p>
          <a:p>
            <a:r>
              <a:rPr lang="en-US" dirty="0"/>
              <a:t>The keyword </a:t>
            </a:r>
            <a:r>
              <a:rPr lang="en-US" dirty="0">
                <a:solidFill>
                  <a:srgbClr val="C00000"/>
                </a:solidFill>
              </a:rPr>
              <a:t>class</a:t>
            </a:r>
            <a:r>
              <a:rPr lang="en-US" dirty="0"/>
              <a:t> for the class definition</a:t>
            </a:r>
          </a:p>
          <a:p>
            <a:endParaRPr lang="en-US" dirty="0">
              <a:solidFill>
                <a:schemeClr val="tx1">
                  <a:lumMod val="50000"/>
                  <a:lumOff val="50000"/>
                </a:schemeClr>
              </a:solidFill>
            </a:endParaRPr>
          </a:p>
          <a:p>
            <a:r>
              <a:rPr lang="en-US" dirty="0"/>
              <a:t>The </a:t>
            </a:r>
            <a:r>
              <a:rPr lang="en-US" dirty="0">
                <a:solidFill>
                  <a:schemeClr val="accent1">
                    <a:lumMod val="75000"/>
                  </a:schemeClr>
                </a:solidFill>
              </a:rPr>
              <a:t>name</a:t>
            </a:r>
            <a:r>
              <a:rPr lang="en-US" dirty="0"/>
              <a:t> of the class</a:t>
            </a:r>
            <a:endParaRPr lang="en-GB" dirty="0"/>
          </a:p>
        </p:txBody>
      </p:sp>
      <p:sp>
        <p:nvSpPr>
          <p:cNvPr id="4" name="Slide Number Placeholder 3">
            <a:extLst>
              <a:ext uri="{FF2B5EF4-FFF2-40B4-BE49-F238E27FC236}">
                <a16:creationId xmlns:a16="http://schemas.microsoft.com/office/drawing/2014/main" id="{29AD925D-4320-676E-CCA0-524EE8BF977E}"/>
              </a:ext>
            </a:extLst>
          </p:cNvPr>
          <p:cNvSpPr>
            <a:spLocks noGrp="1"/>
          </p:cNvSpPr>
          <p:nvPr>
            <p:ph type="sldNum" sz="quarter" idx="10"/>
          </p:nvPr>
        </p:nvSpPr>
        <p:spPr/>
        <p:txBody>
          <a:bodyPr/>
          <a:lstStyle/>
          <a:p>
            <a:pPr>
              <a:defRPr/>
            </a:pPr>
            <a:fld id="{784B80BB-128E-4902-B3C3-D56A4AC28474}" type="slidenum">
              <a:rPr lang="en-US" altLang="tr-TR" smtClean="0"/>
              <a:pPr>
                <a:defRPr/>
              </a:pPr>
              <a:t>46</a:t>
            </a:fld>
            <a:endParaRPr lang="en-US" altLang="tr-TR"/>
          </a:p>
        </p:txBody>
      </p:sp>
      <p:sp>
        <p:nvSpPr>
          <p:cNvPr id="6" name="Rectangle: Rounded Corners 5">
            <a:extLst>
              <a:ext uri="{FF2B5EF4-FFF2-40B4-BE49-F238E27FC236}">
                <a16:creationId xmlns:a16="http://schemas.microsoft.com/office/drawing/2014/main" id="{ACE07A34-42B8-1BD5-334C-C39D9C58D588}"/>
              </a:ext>
            </a:extLst>
          </p:cNvPr>
          <p:cNvSpPr/>
          <p:nvPr/>
        </p:nvSpPr>
        <p:spPr bwMode="auto">
          <a:xfrm>
            <a:off x="2051720" y="1484784"/>
            <a:ext cx="864096" cy="432048"/>
          </a:xfrm>
          <a:prstGeom prst="roundRect">
            <a:avLst/>
          </a:prstGeom>
          <a:solidFill>
            <a:srgbClr val="00B0F0">
              <a:alpha val="20000"/>
            </a:srgbClr>
          </a:solidFill>
          <a:ln w="12700" cap="sq"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bg2"/>
              </a:solidFill>
              <a:effectLst/>
              <a:latin typeface="Arial" charset="0"/>
            </a:endParaRPr>
          </a:p>
        </p:txBody>
      </p:sp>
      <p:sp>
        <p:nvSpPr>
          <p:cNvPr id="7" name="Rectangle: Rounded Corners 6">
            <a:extLst>
              <a:ext uri="{FF2B5EF4-FFF2-40B4-BE49-F238E27FC236}">
                <a16:creationId xmlns:a16="http://schemas.microsoft.com/office/drawing/2014/main" id="{81397231-BEEB-75F6-44C7-FBBAB9EF1EBC}"/>
              </a:ext>
            </a:extLst>
          </p:cNvPr>
          <p:cNvSpPr/>
          <p:nvPr/>
        </p:nvSpPr>
        <p:spPr bwMode="auto">
          <a:xfrm>
            <a:off x="2987824" y="1483668"/>
            <a:ext cx="1584176" cy="432048"/>
          </a:xfrm>
          <a:prstGeom prst="roundRect">
            <a:avLst/>
          </a:prstGeom>
          <a:solidFill>
            <a:srgbClr val="FFC000">
              <a:alpha val="20000"/>
            </a:srgbClr>
          </a:solidFill>
          <a:ln w="12700" cap="sq"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287398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088B-8008-7B5B-CD7A-99EE8F29DA03}"/>
              </a:ext>
            </a:extLst>
          </p:cNvPr>
          <p:cNvSpPr>
            <a:spLocks noGrp="1"/>
          </p:cNvSpPr>
          <p:nvPr>
            <p:ph type="title"/>
          </p:nvPr>
        </p:nvSpPr>
        <p:spPr/>
        <p:txBody>
          <a:bodyPr/>
          <a:lstStyle/>
          <a:p>
            <a:r>
              <a:rPr lang="en-US" altLang="tr-TR" dirty="0"/>
              <a:t>Hello World Application</a:t>
            </a:r>
            <a:endParaRPr lang="en-GB" dirty="0"/>
          </a:p>
        </p:txBody>
      </p:sp>
      <p:sp>
        <p:nvSpPr>
          <p:cNvPr id="3" name="Content Placeholder 2">
            <a:extLst>
              <a:ext uri="{FF2B5EF4-FFF2-40B4-BE49-F238E27FC236}">
                <a16:creationId xmlns:a16="http://schemas.microsoft.com/office/drawing/2014/main" id="{D26E61C2-5B29-052F-0339-56575761EED7}"/>
              </a:ext>
            </a:extLst>
          </p:cNvPr>
          <p:cNvSpPr>
            <a:spLocks noGrp="1"/>
          </p:cNvSpPr>
          <p:nvPr>
            <p:ph idx="1"/>
          </p:nvPr>
        </p:nvSpPr>
        <p:spPr/>
        <p:txBody>
          <a:bodyPr/>
          <a:lstStyle/>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package </a:t>
            </a:r>
            <a:r>
              <a:rPr kumimoji="1" lang="en-GB" sz="2000" b="1" i="0" u="none" strike="noStrike" kern="0" cap="none" spc="0" normalizeH="0" baseline="0" noProof="0" dirty="0">
                <a:ln>
                  <a:noFill/>
                </a:ln>
                <a:solidFill>
                  <a:schemeClr val="accent1">
                    <a:lumMod val="75000"/>
                  </a:schemeClr>
                </a:solidFill>
                <a:effectLst/>
                <a:uLnTx/>
                <a:uFillTx/>
                <a:latin typeface="Courier New" panose="02070309020205020404" pitchFamily="49" charset="0"/>
                <a:ea typeface="+mn-ea"/>
                <a:cs typeface="Courier New" panose="02070309020205020404" pitchFamily="49" charset="0"/>
              </a:rPr>
              <a:t>week1;</a:t>
            </a:r>
            <a:r>
              <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 </a:t>
            </a:r>
          </a:p>
          <a:p>
            <a:pPr marL="542925" marR="0" lvl="0" indent="0" algn="l" defTabSz="914400" rtl="0" eaLnBrk="0" fontAlgn="base" latinLnBrk="0" hangingPunct="0">
              <a:lnSpc>
                <a:spcPct val="100000"/>
              </a:lnSpc>
              <a:spcBef>
                <a:spcPts val="0"/>
              </a:spcBef>
              <a:spcAft>
                <a:spcPts val="600"/>
              </a:spcAft>
              <a:buClrTx/>
              <a:buSzTx/>
              <a:buFontTx/>
              <a:buNone/>
              <a:tabLst/>
              <a:defRPr/>
            </a:pPr>
            <a:endParaRPr lang="en-GB" sz="2000" b="1" dirty="0">
              <a:solidFill>
                <a:srgbClr val="C00000"/>
              </a:solidFill>
              <a:latin typeface="Courier New" panose="02070309020205020404" pitchFamily="49" charset="0"/>
              <a:cs typeface="Courier New" panose="02070309020205020404" pitchFamily="49" charset="0"/>
            </a:endParaRPr>
          </a:p>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class </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HelloWorld</a:t>
            </a:r>
            <a:r>
              <a:rPr kumimoji="1" lang="en-GB" sz="2000" b="0"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 </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a:t>
            </a:r>
          </a:p>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	</a:t>
            </a:r>
            <a:r>
              <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public static void </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main(String </a:t>
            </a:r>
            <a:r>
              <a:rPr kumimoji="1" lang="en-GB" sz="2000" b="1" i="0" u="none" strike="noStrike" kern="0" cap="none" spc="0" normalizeH="0" baseline="0" noProof="0" dirty="0" err="1">
                <a:ln>
                  <a:noFill/>
                </a:ln>
                <a:solidFill>
                  <a:srgbClr val="FF9900"/>
                </a:solidFill>
                <a:effectLst/>
                <a:uLnTx/>
                <a:uFillTx/>
                <a:latin typeface="Courier New" panose="02070309020205020404" pitchFamily="49" charset="0"/>
                <a:ea typeface="+mn-ea"/>
                <a:cs typeface="Courier New" panose="02070309020205020404" pitchFamily="49" charset="0"/>
              </a:rPr>
              <a:t>args</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 {</a:t>
            </a:r>
          </a:p>
          <a:p>
            <a:pPr marL="542925" marR="0" lvl="0" indent="0" algn="l" defTabSz="914400" rtl="0" eaLnBrk="0" fontAlgn="base" latinLnBrk="0" hangingPunct="0">
              <a:lnSpc>
                <a:spcPct val="100000"/>
              </a:lnSpc>
              <a:spcBef>
                <a:spcPts val="0"/>
              </a:spcBef>
              <a:spcAft>
                <a:spcPts val="600"/>
              </a:spcAft>
              <a:buClrTx/>
              <a:buSzTx/>
              <a:buFontTx/>
              <a:buNone/>
              <a:tabLst/>
              <a:defRPr/>
            </a:pPr>
            <a:endPar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endParaRPr>
          </a:p>
          <a:p>
            <a:pPr marL="542925" marR="0" lvl="0" indent="0" algn="l" defTabSz="914400" rtl="0" eaLnBrk="0" fontAlgn="base" latinLnBrk="0" hangingPunct="0">
              <a:lnSpc>
                <a:spcPct val="100000"/>
              </a:lnSpc>
              <a:spcBef>
                <a:spcPts val="0"/>
              </a:spcBef>
              <a:spcAft>
                <a:spcPts val="600"/>
              </a:spcAft>
              <a:buClrTx/>
              <a:buSzTx/>
              <a:buFontTx/>
              <a:buNone/>
              <a:tabLst/>
              <a:defRPr/>
            </a:pPr>
            <a:r>
              <a:rPr lang="en-GB" sz="2000" b="1" dirty="0">
                <a:solidFill>
                  <a:srgbClr val="3366FF">
                    <a:lumMod val="75000"/>
                  </a:srgbClr>
                </a:solidFill>
                <a:latin typeface="Courier New" panose="02070309020205020404" pitchFamily="49" charset="0"/>
                <a:cs typeface="Courier New" panose="02070309020205020404" pitchFamily="49" charset="0"/>
              </a:rPr>
              <a:t>	}</a:t>
            </a:r>
            <a:endPar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endParaRPr>
          </a:p>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a:t>
            </a:r>
          </a:p>
          <a:p>
            <a:endParaRPr lang="en-US" dirty="0"/>
          </a:p>
          <a:p>
            <a:r>
              <a:rPr lang="en-US" dirty="0"/>
              <a:t>No </a:t>
            </a:r>
            <a:r>
              <a:rPr lang="en-US" b="1" dirty="0">
                <a:solidFill>
                  <a:schemeClr val="accent1">
                    <a:lumMod val="75000"/>
                  </a:schemeClr>
                </a:solidFill>
              </a:rPr>
              <a:t>run</a:t>
            </a:r>
            <a:r>
              <a:rPr lang="en-US" dirty="0"/>
              <a:t> method, instead we have the </a:t>
            </a:r>
            <a:r>
              <a:rPr lang="en-US" b="1" dirty="0">
                <a:solidFill>
                  <a:schemeClr val="accent1">
                    <a:lumMod val="75000"/>
                  </a:schemeClr>
                </a:solidFill>
              </a:rPr>
              <a:t>main</a:t>
            </a:r>
            <a:r>
              <a:rPr lang="en-US" dirty="0"/>
              <a:t> method</a:t>
            </a:r>
          </a:p>
          <a:p>
            <a:r>
              <a:rPr lang="en-US" dirty="0"/>
              <a:t>The entrance point of our program</a:t>
            </a:r>
            <a:endParaRPr lang="en-GB" dirty="0"/>
          </a:p>
          <a:p>
            <a:endParaRPr lang="en-GB" dirty="0"/>
          </a:p>
        </p:txBody>
      </p:sp>
      <p:sp>
        <p:nvSpPr>
          <p:cNvPr id="4" name="Slide Number Placeholder 3">
            <a:extLst>
              <a:ext uri="{FF2B5EF4-FFF2-40B4-BE49-F238E27FC236}">
                <a16:creationId xmlns:a16="http://schemas.microsoft.com/office/drawing/2014/main" id="{6ED1BECF-839E-264B-BD94-695EEEF89AC6}"/>
              </a:ext>
            </a:extLst>
          </p:cNvPr>
          <p:cNvSpPr>
            <a:spLocks noGrp="1"/>
          </p:cNvSpPr>
          <p:nvPr>
            <p:ph type="sldNum" sz="quarter" idx="10"/>
          </p:nvPr>
        </p:nvSpPr>
        <p:spPr/>
        <p:txBody>
          <a:bodyPr/>
          <a:lstStyle/>
          <a:p>
            <a:pPr>
              <a:defRPr/>
            </a:pPr>
            <a:fld id="{784B80BB-128E-4902-B3C3-D56A4AC28474}" type="slidenum">
              <a:rPr lang="en-US" altLang="tr-TR" smtClean="0"/>
              <a:pPr>
                <a:defRPr/>
              </a:pPr>
              <a:t>47</a:t>
            </a:fld>
            <a:endParaRPr lang="en-US" altLang="tr-TR"/>
          </a:p>
        </p:txBody>
      </p:sp>
    </p:spTree>
    <p:extLst>
      <p:ext uri="{BB962C8B-B14F-4D97-AF65-F5344CB8AC3E}">
        <p14:creationId xmlns:p14="http://schemas.microsoft.com/office/powerpoint/2010/main" val="2769803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088B-8008-7B5B-CD7A-99EE8F29DA03}"/>
              </a:ext>
            </a:extLst>
          </p:cNvPr>
          <p:cNvSpPr>
            <a:spLocks noGrp="1"/>
          </p:cNvSpPr>
          <p:nvPr>
            <p:ph type="title"/>
          </p:nvPr>
        </p:nvSpPr>
        <p:spPr/>
        <p:txBody>
          <a:bodyPr/>
          <a:lstStyle/>
          <a:p>
            <a:r>
              <a:rPr lang="en-US" altLang="tr-TR" dirty="0"/>
              <a:t>Hello World Application</a:t>
            </a:r>
            <a:endParaRPr lang="en-GB" dirty="0"/>
          </a:p>
        </p:txBody>
      </p:sp>
      <p:sp>
        <p:nvSpPr>
          <p:cNvPr id="3" name="Content Placeholder 2">
            <a:extLst>
              <a:ext uri="{FF2B5EF4-FFF2-40B4-BE49-F238E27FC236}">
                <a16:creationId xmlns:a16="http://schemas.microsoft.com/office/drawing/2014/main" id="{D26E61C2-5B29-052F-0339-56575761EED7}"/>
              </a:ext>
            </a:extLst>
          </p:cNvPr>
          <p:cNvSpPr>
            <a:spLocks noGrp="1"/>
          </p:cNvSpPr>
          <p:nvPr>
            <p:ph idx="1"/>
          </p:nvPr>
        </p:nvSpPr>
        <p:spPr/>
        <p:txBody>
          <a:bodyPr/>
          <a:lstStyle/>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	</a:t>
            </a:r>
            <a:r>
              <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public static void </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main(String </a:t>
            </a:r>
            <a:r>
              <a:rPr kumimoji="1" lang="en-GB" sz="2000" b="1" i="0" u="none" strike="noStrike" kern="0" cap="none" spc="0" normalizeH="0" baseline="0" noProof="0" dirty="0" err="1">
                <a:ln>
                  <a:noFill/>
                </a:ln>
                <a:solidFill>
                  <a:srgbClr val="FF9900"/>
                </a:solidFill>
                <a:effectLst/>
                <a:uLnTx/>
                <a:uFillTx/>
                <a:latin typeface="Courier New" panose="02070309020205020404" pitchFamily="49" charset="0"/>
                <a:ea typeface="+mn-ea"/>
                <a:cs typeface="Courier New" panose="02070309020205020404" pitchFamily="49" charset="0"/>
              </a:rPr>
              <a:t>args</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 {</a:t>
            </a:r>
          </a:p>
          <a:p>
            <a:pPr marL="542925" marR="0" lvl="0" indent="0" algn="l" defTabSz="914400" rtl="0" eaLnBrk="0" fontAlgn="base" latinLnBrk="0" hangingPunct="0">
              <a:lnSpc>
                <a:spcPct val="100000"/>
              </a:lnSpc>
              <a:spcBef>
                <a:spcPts val="0"/>
              </a:spcBef>
              <a:spcAft>
                <a:spcPts val="600"/>
              </a:spcAft>
              <a:buClrTx/>
              <a:buSzTx/>
              <a:buFontTx/>
              <a:buNone/>
              <a:tabLst/>
              <a:defRPr/>
            </a:pPr>
            <a:endPar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endParaRPr>
          </a:p>
          <a:p>
            <a:pPr marL="542925" marR="0" lvl="0" indent="0" algn="l" defTabSz="914400" rtl="0" eaLnBrk="0" fontAlgn="base" latinLnBrk="0" hangingPunct="0">
              <a:lnSpc>
                <a:spcPct val="100000"/>
              </a:lnSpc>
              <a:spcBef>
                <a:spcPts val="0"/>
              </a:spcBef>
              <a:spcAft>
                <a:spcPts val="600"/>
              </a:spcAft>
              <a:buClrTx/>
              <a:buSzTx/>
              <a:buFontTx/>
              <a:buNone/>
              <a:tabLst/>
              <a:defRPr/>
            </a:pPr>
            <a:r>
              <a:rPr lang="en-GB" sz="2000" b="1" dirty="0">
                <a:solidFill>
                  <a:srgbClr val="3366FF">
                    <a:lumMod val="75000"/>
                  </a:srgbClr>
                </a:solidFill>
                <a:latin typeface="Courier New" panose="02070309020205020404" pitchFamily="49" charset="0"/>
                <a:cs typeface="Courier New" panose="02070309020205020404" pitchFamily="49" charset="0"/>
              </a:rPr>
              <a:t>	}</a:t>
            </a:r>
            <a:endPar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endParaRPr>
          </a:p>
          <a:p>
            <a:endParaRPr lang="en-US" dirty="0"/>
          </a:p>
          <a:p>
            <a:r>
              <a:rPr lang="en-US" dirty="0"/>
              <a:t>This signature is always the same.</a:t>
            </a:r>
          </a:p>
          <a:p>
            <a:endParaRPr lang="en-US" dirty="0"/>
          </a:p>
          <a:p>
            <a:r>
              <a:rPr lang="en-US" dirty="0"/>
              <a:t>Main method accepts a single argument</a:t>
            </a:r>
          </a:p>
          <a:p>
            <a:pPr lvl="1"/>
            <a:r>
              <a:rPr lang="en-US" dirty="0"/>
              <a:t>An array of element of type </a:t>
            </a:r>
            <a:r>
              <a:rPr lang="en-US" dirty="0">
                <a:solidFill>
                  <a:schemeClr val="accent1">
                    <a:lumMod val="75000"/>
                  </a:schemeClr>
                </a:solidFill>
              </a:rPr>
              <a:t>String</a:t>
            </a:r>
          </a:p>
          <a:p>
            <a:pPr lvl="1"/>
            <a:r>
              <a:rPr lang="en-US" dirty="0"/>
              <a:t>This array holds the </a:t>
            </a:r>
            <a:r>
              <a:rPr lang="en-US" dirty="0">
                <a:solidFill>
                  <a:schemeClr val="accent1">
                    <a:lumMod val="75000"/>
                  </a:schemeClr>
                </a:solidFill>
              </a:rPr>
              <a:t>command-line arguments</a:t>
            </a:r>
          </a:p>
          <a:p>
            <a:pPr marL="0" indent="0">
              <a:buNone/>
            </a:pPr>
            <a:r>
              <a:rPr lang="en-US" dirty="0"/>
              <a:t>	</a:t>
            </a:r>
            <a:r>
              <a:rPr lang="en-US" sz="2000" b="1" dirty="0">
                <a:solidFill>
                  <a:srgbClr val="3366FF">
                    <a:lumMod val="75000"/>
                  </a:srgbClr>
                </a:solidFill>
                <a:latin typeface="Courier New" panose="02070309020205020404" pitchFamily="49" charset="0"/>
                <a:cs typeface="Courier New" panose="02070309020205020404" pitchFamily="49" charset="0"/>
              </a:rPr>
              <a:t>java HelloWorld arg1 arg2 </a:t>
            </a:r>
          </a:p>
          <a:p>
            <a:r>
              <a:rPr lang="en-US" dirty="0"/>
              <a:t>Command-line arguments are passed to the program from the command line following the name of the program. </a:t>
            </a:r>
          </a:p>
          <a:p>
            <a:pPr lvl="1"/>
            <a:r>
              <a:rPr lang="en-US" dirty="0"/>
              <a:t>They are like parameters of the program.</a:t>
            </a:r>
            <a:endParaRPr lang="en-GB" dirty="0"/>
          </a:p>
        </p:txBody>
      </p:sp>
      <p:sp>
        <p:nvSpPr>
          <p:cNvPr id="4" name="Slide Number Placeholder 3">
            <a:extLst>
              <a:ext uri="{FF2B5EF4-FFF2-40B4-BE49-F238E27FC236}">
                <a16:creationId xmlns:a16="http://schemas.microsoft.com/office/drawing/2014/main" id="{6ED1BECF-839E-264B-BD94-695EEEF89AC6}"/>
              </a:ext>
            </a:extLst>
          </p:cNvPr>
          <p:cNvSpPr>
            <a:spLocks noGrp="1"/>
          </p:cNvSpPr>
          <p:nvPr>
            <p:ph type="sldNum" sz="quarter" idx="10"/>
          </p:nvPr>
        </p:nvSpPr>
        <p:spPr/>
        <p:txBody>
          <a:bodyPr/>
          <a:lstStyle/>
          <a:p>
            <a:pPr>
              <a:defRPr/>
            </a:pPr>
            <a:fld id="{784B80BB-128E-4902-B3C3-D56A4AC28474}" type="slidenum">
              <a:rPr lang="en-US" altLang="tr-TR" smtClean="0"/>
              <a:pPr>
                <a:defRPr/>
              </a:pPr>
              <a:t>48</a:t>
            </a:fld>
            <a:endParaRPr lang="en-US" altLang="tr-TR"/>
          </a:p>
        </p:txBody>
      </p:sp>
      <p:sp>
        <p:nvSpPr>
          <p:cNvPr id="5" name="Rectangle: Rounded Corners 4">
            <a:extLst>
              <a:ext uri="{FF2B5EF4-FFF2-40B4-BE49-F238E27FC236}">
                <a16:creationId xmlns:a16="http://schemas.microsoft.com/office/drawing/2014/main" id="{1B87EB8B-76D5-4B3D-138A-61DA0D85D43A}"/>
              </a:ext>
            </a:extLst>
          </p:cNvPr>
          <p:cNvSpPr/>
          <p:nvPr/>
        </p:nvSpPr>
        <p:spPr bwMode="auto">
          <a:xfrm>
            <a:off x="1331640" y="1125537"/>
            <a:ext cx="5907360" cy="431255"/>
          </a:xfrm>
          <a:prstGeom prst="roundRect">
            <a:avLst/>
          </a:prstGeom>
          <a:solidFill>
            <a:srgbClr val="00B0F0">
              <a:alpha val="20000"/>
            </a:srgbClr>
          </a:solidFill>
          <a:ln w="12700" cap="sq"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bg2"/>
              </a:solidFill>
              <a:effectLst/>
              <a:latin typeface="Arial" charset="0"/>
            </a:endParaRPr>
          </a:p>
        </p:txBody>
      </p:sp>
      <p:sp>
        <p:nvSpPr>
          <p:cNvPr id="6" name="Rectangle: Rounded Corners 5">
            <a:extLst>
              <a:ext uri="{FF2B5EF4-FFF2-40B4-BE49-F238E27FC236}">
                <a16:creationId xmlns:a16="http://schemas.microsoft.com/office/drawing/2014/main" id="{6C2623BF-D338-E187-8ACC-933487F1B341}"/>
              </a:ext>
            </a:extLst>
          </p:cNvPr>
          <p:cNvSpPr/>
          <p:nvPr/>
        </p:nvSpPr>
        <p:spPr bwMode="auto">
          <a:xfrm>
            <a:off x="4211960" y="1125537"/>
            <a:ext cx="3027040" cy="431255"/>
          </a:xfrm>
          <a:prstGeom prst="roundRect">
            <a:avLst/>
          </a:prstGeom>
          <a:solidFill>
            <a:srgbClr val="00B0F0">
              <a:alpha val="20000"/>
            </a:srgbClr>
          </a:solidFill>
          <a:ln w="12700" cap="sq"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bg2"/>
              </a:solidFill>
              <a:effectLst/>
              <a:latin typeface="Arial" charset="0"/>
            </a:endParaRPr>
          </a:p>
        </p:txBody>
      </p:sp>
      <p:sp>
        <p:nvSpPr>
          <p:cNvPr id="7" name="Rectangle: Rounded Corners 6">
            <a:extLst>
              <a:ext uri="{FF2B5EF4-FFF2-40B4-BE49-F238E27FC236}">
                <a16:creationId xmlns:a16="http://schemas.microsoft.com/office/drawing/2014/main" id="{A5407DA7-B165-B2E7-B1F8-544304499F21}"/>
              </a:ext>
            </a:extLst>
          </p:cNvPr>
          <p:cNvSpPr/>
          <p:nvPr/>
        </p:nvSpPr>
        <p:spPr bwMode="auto">
          <a:xfrm>
            <a:off x="413538" y="5301208"/>
            <a:ext cx="8370930" cy="1223420"/>
          </a:xfrm>
          <a:prstGeom prst="roundRect">
            <a:avLst/>
          </a:prstGeom>
          <a:solidFill>
            <a:srgbClr val="00B0F0">
              <a:alpha val="20000"/>
            </a:srgbClr>
          </a:solidFill>
          <a:ln w="12700" cap="sq"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254524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088B-8008-7B5B-CD7A-99EE8F29DA03}"/>
              </a:ext>
            </a:extLst>
          </p:cNvPr>
          <p:cNvSpPr>
            <a:spLocks noGrp="1"/>
          </p:cNvSpPr>
          <p:nvPr>
            <p:ph type="title"/>
          </p:nvPr>
        </p:nvSpPr>
        <p:spPr/>
        <p:txBody>
          <a:bodyPr/>
          <a:lstStyle/>
          <a:p>
            <a:r>
              <a:rPr lang="en-US" altLang="tr-TR" dirty="0"/>
              <a:t>Hello World Application</a:t>
            </a:r>
            <a:endParaRPr lang="en-GB" dirty="0"/>
          </a:p>
        </p:txBody>
      </p:sp>
      <p:sp>
        <p:nvSpPr>
          <p:cNvPr id="3" name="Content Placeholder 2">
            <a:extLst>
              <a:ext uri="{FF2B5EF4-FFF2-40B4-BE49-F238E27FC236}">
                <a16:creationId xmlns:a16="http://schemas.microsoft.com/office/drawing/2014/main" id="{D26E61C2-5B29-052F-0339-56575761EED7}"/>
              </a:ext>
            </a:extLst>
          </p:cNvPr>
          <p:cNvSpPr>
            <a:spLocks noGrp="1"/>
          </p:cNvSpPr>
          <p:nvPr>
            <p:ph idx="1"/>
          </p:nvPr>
        </p:nvSpPr>
        <p:spPr/>
        <p:txBody>
          <a:bodyPr/>
          <a:lstStyle/>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	</a:t>
            </a:r>
            <a:r>
              <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public static void </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main(String </a:t>
            </a:r>
            <a:r>
              <a:rPr kumimoji="1" lang="en-GB" sz="2000" b="1" i="0" u="none" strike="noStrike" kern="0" cap="none" spc="0" normalizeH="0" baseline="0" noProof="0" dirty="0" err="1">
                <a:ln>
                  <a:noFill/>
                </a:ln>
                <a:solidFill>
                  <a:srgbClr val="FF9900"/>
                </a:solidFill>
                <a:effectLst/>
                <a:uLnTx/>
                <a:uFillTx/>
                <a:latin typeface="Courier New" panose="02070309020205020404" pitchFamily="49" charset="0"/>
                <a:ea typeface="+mn-ea"/>
                <a:cs typeface="Courier New" panose="02070309020205020404" pitchFamily="49" charset="0"/>
              </a:rPr>
              <a:t>args</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 {</a:t>
            </a:r>
          </a:p>
          <a:p>
            <a:pPr marL="542925" marR="0" lvl="0" indent="0" algn="l" defTabSz="914400" rtl="0" eaLnBrk="0" fontAlgn="base" latinLnBrk="0" hangingPunct="0">
              <a:lnSpc>
                <a:spcPct val="100000"/>
              </a:lnSpc>
              <a:spcBef>
                <a:spcPts val="0"/>
              </a:spcBef>
              <a:spcAft>
                <a:spcPts val="600"/>
              </a:spcAft>
              <a:buClrTx/>
              <a:buSzTx/>
              <a:buFontTx/>
              <a:buNone/>
              <a:tabLst/>
              <a:defRPr/>
            </a:pPr>
            <a:endPar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endParaRPr>
          </a:p>
          <a:p>
            <a:pPr marL="542925" marR="0" lvl="0" indent="0" algn="l" defTabSz="914400" rtl="0" eaLnBrk="0" fontAlgn="base" latinLnBrk="0" hangingPunct="0">
              <a:lnSpc>
                <a:spcPct val="100000"/>
              </a:lnSpc>
              <a:spcBef>
                <a:spcPts val="0"/>
              </a:spcBef>
              <a:spcAft>
                <a:spcPts val="600"/>
              </a:spcAft>
              <a:buClrTx/>
              <a:buSzTx/>
              <a:buFontTx/>
              <a:buNone/>
              <a:tabLst/>
              <a:defRPr/>
            </a:pPr>
            <a:r>
              <a:rPr lang="en-GB" sz="2000" b="1" dirty="0">
                <a:solidFill>
                  <a:srgbClr val="3366FF">
                    <a:lumMod val="75000"/>
                  </a:srgbClr>
                </a:solidFill>
                <a:latin typeface="Courier New" panose="02070309020205020404" pitchFamily="49" charset="0"/>
                <a:cs typeface="Courier New" panose="02070309020205020404" pitchFamily="49" charset="0"/>
              </a:rPr>
              <a:t>	}</a:t>
            </a:r>
            <a:endPar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endParaRPr>
          </a:p>
          <a:p>
            <a:endParaRPr lang="en-US" dirty="0"/>
          </a:p>
          <a:p>
            <a:r>
              <a:rPr lang="en-US" dirty="0"/>
              <a:t>The access modifier</a:t>
            </a:r>
          </a:p>
          <a:p>
            <a:pPr lvl="1"/>
            <a:r>
              <a:rPr lang="en-US" dirty="0"/>
              <a:t>It is </a:t>
            </a:r>
            <a:r>
              <a:rPr lang="en-US" b="1" dirty="0">
                <a:solidFill>
                  <a:srgbClr val="C00000"/>
                </a:solidFill>
              </a:rPr>
              <a:t>public</a:t>
            </a:r>
            <a:r>
              <a:rPr lang="en-US" dirty="0"/>
              <a:t>, therefore can be reached from anywhere.</a:t>
            </a:r>
          </a:p>
          <a:p>
            <a:endParaRPr lang="en-US" dirty="0"/>
          </a:p>
          <a:p>
            <a:r>
              <a:rPr lang="en-US" dirty="0"/>
              <a:t>This method is </a:t>
            </a:r>
            <a:r>
              <a:rPr lang="en-US" b="1" dirty="0">
                <a:solidFill>
                  <a:srgbClr val="C00000"/>
                </a:solidFill>
              </a:rPr>
              <a:t>static</a:t>
            </a:r>
            <a:r>
              <a:rPr lang="en-US" dirty="0"/>
              <a:t> means that we can call this method without  initializing an object from this class.</a:t>
            </a:r>
          </a:p>
          <a:p>
            <a:pPr lvl="1"/>
            <a:r>
              <a:rPr lang="en-US" dirty="0"/>
              <a:t>Since this is the first method being called during the execution of the program, no object has been instantiated yet.</a:t>
            </a:r>
          </a:p>
          <a:p>
            <a:endParaRPr lang="en-US" dirty="0"/>
          </a:p>
          <a:p>
            <a:r>
              <a:rPr lang="en-US" dirty="0">
                <a:solidFill>
                  <a:schemeClr val="tx1">
                    <a:lumMod val="50000"/>
                    <a:lumOff val="50000"/>
                  </a:schemeClr>
                </a:solidFill>
              </a:rPr>
              <a:t>More details of this will be described later in this course.</a:t>
            </a:r>
          </a:p>
        </p:txBody>
      </p:sp>
      <p:sp>
        <p:nvSpPr>
          <p:cNvPr id="4" name="Slide Number Placeholder 3">
            <a:extLst>
              <a:ext uri="{FF2B5EF4-FFF2-40B4-BE49-F238E27FC236}">
                <a16:creationId xmlns:a16="http://schemas.microsoft.com/office/drawing/2014/main" id="{6ED1BECF-839E-264B-BD94-695EEEF89AC6}"/>
              </a:ext>
            </a:extLst>
          </p:cNvPr>
          <p:cNvSpPr>
            <a:spLocks noGrp="1"/>
          </p:cNvSpPr>
          <p:nvPr>
            <p:ph type="sldNum" sz="quarter" idx="10"/>
          </p:nvPr>
        </p:nvSpPr>
        <p:spPr/>
        <p:txBody>
          <a:bodyPr/>
          <a:lstStyle/>
          <a:p>
            <a:pPr>
              <a:defRPr/>
            </a:pPr>
            <a:fld id="{784B80BB-128E-4902-B3C3-D56A4AC28474}" type="slidenum">
              <a:rPr lang="en-US" altLang="tr-TR" smtClean="0"/>
              <a:pPr>
                <a:defRPr/>
              </a:pPr>
              <a:t>49</a:t>
            </a:fld>
            <a:endParaRPr lang="en-US" altLang="tr-TR"/>
          </a:p>
        </p:txBody>
      </p:sp>
      <p:sp>
        <p:nvSpPr>
          <p:cNvPr id="5" name="Rectangle: Rounded Corners 4">
            <a:extLst>
              <a:ext uri="{FF2B5EF4-FFF2-40B4-BE49-F238E27FC236}">
                <a16:creationId xmlns:a16="http://schemas.microsoft.com/office/drawing/2014/main" id="{1B87EB8B-76D5-4B3D-138A-61DA0D85D43A}"/>
              </a:ext>
            </a:extLst>
          </p:cNvPr>
          <p:cNvSpPr/>
          <p:nvPr/>
        </p:nvSpPr>
        <p:spPr bwMode="auto">
          <a:xfrm>
            <a:off x="1331640" y="1125537"/>
            <a:ext cx="1080120" cy="431255"/>
          </a:xfrm>
          <a:prstGeom prst="roundRect">
            <a:avLst/>
          </a:prstGeom>
          <a:solidFill>
            <a:srgbClr val="00B0F0">
              <a:alpha val="20000"/>
            </a:srgbClr>
          </a:solidFill>
          <a:ln w="12700" cap="sq"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bg2"/>
              </a:solidFill>
              <a:effectLst/>
              <a:latin typeface="Arial" charset="0"/>
            </a:endParaRPr>
          </a:p>
        </p:txBody>
      </p:sp>
      <p:sp>
        <p:nvSpPr>
          <p:cNvPr id="8" name="Rectangle: Rounded Corners 7">
            <a:extLst>
              <a:ext uri="{FF2B5EF4-FFF2-40B4-BE49-F238E27FC236}">
                <a16:creationId xmlns:a16="http://schemas.microsoft.com/office/drawing/2014/main" id="{F805B953-57FA-6566-B031-ED13EAEED15E}"/>
              </a:ext>
            </a:extLst>
          </p:cNvPr>
          <p:cNvSpPr/>
          <p:nvPr/>
        </p:nvSpPr>
        <p:spPr bwMode="auto">
          <a:xfrm>
            <a:off x="2423220" y="1125537"/>
            <a:ext cx="1080120" cy="431255"/>
          </a:xfrm>
          <a:prstGeom prst="roundRect">
            <a:avLst/>
          </a:prstGeom>
          <a:solidFill>
            <a:srgbClr val="00B0F0">
              <a:alpha val="20000"/>
            </a:srgbClr>
          </a:solidFill>
          <a:ln w="12700" cap="sq"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270329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fld id="{22EFFB32-F1FF-4C15-B56E-EF12AAAAB9A0}" type="slidenum">
              <a:rPr kumimoji="0" lang="en-US" altLang="tr-TR" sz="1200" smtClean="0"/>
              <a:pPr>
                <a:buFontTx/>
                <a:buNone/>
              </a:pPr>
              <a:t>5</a:t>
            </a:fld>
            <a:endParaRPr kumimoji="0" lang="en-US" altLang="tr-TR" sz="1200"/>
          </a:p>
        </p:txBody>
      </p:sp>
      <p:sp>
        <p:nvSpPr>
          <p:cNvPr id="15363" name="Rectangle 2"/>
          <p:cNvSpPr>
            <a:spLocks noGrp="1" noChangeArrowheads="1"/>
          </p:cNvSpPr>
          <p:nvPr>
            <p:ph type="title"/>
          </p:nvPr>
        </p:nvSpPr>
        <p:spPr/>
        <p:txBody>
          <a:bodyPr/>
          <a:lstStyle/>
          <a:p>
            <a:r>
              <a:rPr kumimoji="0" lang="tr-TR" altLang="tr-TR" dirty="0"/>
              <a:t>Layers of Technology</a:t>
            </a:r>
            <a:endParaRPr kumimoji="0" lang="en-GB" altLang="tr-TR" dirty="0"/>
          </a:p>
        </p:txBody>
      </p:sp>
      <p:pic>
        <p:nvPicPr>
          <p:cNvPr id="1741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93738" y="1317625"/>
            <a:ext cx="7756525" cy="4643438"/>
          </a:xfrm>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088B-8008-7B5B-CD7A-99EE8F29DA03}"/>
              </a:ext>
            </a:extLst>
          </p:cNvPr>
          <p:cNvSpPr>
            <a:spLocks noGrp="1"/>
          </p:cNvSpPr>
          <p:nvPr>
            <p:ph type="title"/>
          </p:nvPr>
        </p:nvSpPr>
        <p:spPr/>
        <p:txBody>
          <a:bodyPr/>
          <a:lstStyle/>
          <a:p>
            <a:r>
              <a:rPr lang="en-US" altLang="tr-TR" dirty="0"/>
              <a:t>Hello World Application</a:t>
            </a:r>
            <a:endParaRPr lang="en-GB" dirty="0"/>
          </a:p>
        </p:txBody>
      </p:sp>
      <p:sp>
        <p:nvSpPr>
          <p:cNvPr id="3" name="Content Placeholder 2">
            <a:extLst>
              <a:ext uri="{FF2B5EF4-FFF2-40B4-BE49-F238E27FC236}">
                <a16:creationId xmlns:a16="http://schemas.microsoft.com/office/drawing/2014/main" id="{D26E61C2-5B29-052F-0339-56575761EED7}"/>
              </a:ext>
            </a:extLst>
          </p:cNvPr>
          <p:cNvSpPr>
            <a:spLocks noGrp="1"/>
          </p:cNvSpPr>
          <p:nvPr>
            <p:ph idx="1"/>
          </p:nvPr>
        </p:nvSpPr>
        <p:spPr/>
        <p:txBody>
          <a:bodyPr/>
          <a:lstStyle/>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	</a:t>
            </a:r>
            <a:r>
              <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public static void </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main(String </a:t>
            </a:r>
            <a:r>
              <a:rPr kumimoji="1" lang="en-GB" sz="2000" b="1" i="0" u="none" strike="noStrike" kern="0" cap="none" spc="0" normalizeH="0" baseline="0" noProof="0" dirty="0" err="1">
                <a:ln>
                  <a:noFill/>
                </a:ln>
                <a:solidFill>
                  <a:srgbClr val="FF9900"/>
                </a:solidFill>
                <a:effectLst/>
                <a:uLnTx/>
                <a:uFillTx/>
                <a:latin typeface="Courier New" panose="02070309020205020404" pitchFamily="49" charset="0"/>
                <a:ea typeface="+mn-ea"/>
                <a:cs typeface="Courier New" panose="02070309020205020404" pitchFamily="49" charset="0"/>
              </a:rPr>
              <a:t>args</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 {</a:t>
            </a:r>
          </a:p>
          <a:p>
            <a:pPr marL="542925" marR="0" lvl="0" indent="0" algn="l" defTabSz="914400" rtl="0" eaLnBrk="0" fontAlgn="base" latinLnBrk="0" hangingPunct="0">
              <a:lnSpc>
                <a:spcPct val="100000"/>
              </a:lnSpc>
              <a:spcBef>
                <a:spcPts val="0"/>
              </a:spcBef>
              <a:spcAft>
                <a:spcPts val="600"/>
              </a:spcAft>
              <a:buClrTx/>
              <a:buSzTx/>
              <a:buFontTx/>
              <a:buNone/>
              <a:tabLst/>
              <a:defRPr/>
            </a:pPr>
            <a:endPar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endParaRPr>
          </a:p>
          <a:p>
            <a:pPr marL="542925" marR="0" lvl="0" indent="0" algn="l" defTabSz="914400" rtl="0" eaLnBrk="0" fontAlgn="base" latinLnBrk="0" hangingPunct="0">
              <a:lnSpc>
                <a:spcPct val="100000"/>
              </a:lnSpc>
              <a:spcBef>
                <a:spcPts val="0"/>
              </a:spcBef>
              <a:spcAft>
                <a:spcPts val="600"/>
              </a:spcAft>
              <a:buClrTx/>
              <a:buSzTx/>
              <a:buFontTx/>
              <a:buNone/>
              <a:tabLst/>
              <a:defRPr/>
            </a:pPr>
            <a:r>
              <a:rPr lang="en-GB" sz="2000" b="1" dirty="0">
                <a:solidFill>
                  <a:srgbClr val="3366FF">
                    <a:lumMod val="75000"/>
                  </a:srgbClr>
                </a:solidFill>
                <a:latin typeface="Courier New" panose="02070309020205020404" pitchFamily="49" charset="0"/>
                <a:cs typeface="Courier New" panose="02070309020205020404" pitchFamily="49" charset="0"/>
              </a:rPr>
              <a:t>	}</a:t>
            </a:r>
            <a:endPar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endParaRPr>
          </a:p>
          <a:p>
            <a:endParaRPr lang="en-US" dirty="0"/>
          </a:p>
          <a:p>
            <a:r>
              <a:rPr lang="en-US" dirty="0"/>
              <a:t>The return type of the method. </a:t>
            </a:r>
          </a:p>
          <a:p>
            <a:endParaRPr lang="en-US" dirty="0"/>
          </a:p>
          <a:p>
            <a:r>
              <a:rPr lang="en-US" dirty="0"/>
              <a:t>Nothing to return, since there is not a single line of code waiting for this function’s return.</a:t>
            </a:r>
          </a:p>
          <a:p>
            <a:pPr lvl="1"/>
            <a:r>
              <a:rPr lang="en-US" dirty="0"/>
              <a:t>However, the main function may return some platform specific values which indicate the final status of the program. </a:t>
            </a:r>
          </a:p>
          <a:p>
            <a:endParaRPr lang="en-US" dirty="0"/>
          </a:p>
        </p:txBody>
      </p:sp>
      <p:sp>
        <p:nvSpPr>
          <p:cNvPr id="4" name="Slide Number Placeholder 3">
            <a:extLst>
              <a:ext uri="{FF2B5EF4-FFF2-40B4-BE49-F238E27FC236}">
                <a16:creationId xmlns:a16="http://schemas.microsoft.com/office/drawing/2014/main" id="{6ED1BECF-839E-264B-BD94-695EEEF89AC6}"/>
              </a:ext>
            </a:extLst>
          </p:cNvPr>
          <p:cNvSpPr>
            <a:spLocks noGrp="1"/>
          </p:cNvSpPr>
          <p:nvPr>
            <p:ph type="sldNum" sz="quarter" idx="10"/>
          </p:nvPr>
        </p:nvSpPr>
        <p:spPr/>
        <p:txBody>
          <a:bodyPr/>
          <a:lstStyle/>
          <a:p>
            <a:pPr>
              <a:defRPr/>
            </a:pPr>
            <a:fld id="{784B80BB-128E-4902-B3C3-D56A4AC28474}" type="slidenum">
              <a:rPr lang="en-US" altLang="tr-TR" smtClean="0"/>
              <a:pPr>
                <a:defRPr/>
              </a:pPr>
              <a:t>50</a:t>
            </a:fld>
            <a:endParaRPr lang="en-US" altLang="tr-TR"/>
          </a:p>
        </p:txBody>
      </p:sp>
      <p:sp>
        <p:nvSpPr>
          <p:cNvPr id="5" name="Rectangle: Rounded Corners 4">
            <a:extLst>
              <a:ext uri="{FF2B5EF4-FFF2-40B4-BE49-F238E27FC236}">
                <a16:creationId xmlns:a16="http://schemas.microsoft.com/office/drawing/2014/main" id="{1B87EB8B-76D5-4B3D-138A-61DA0D85D43A}"/>
              </a:ext>
            </a:extLst>
          </p:cNvPr>
          <p:cNvSpPr/>
          <p:nvPr/>
        </p:nvSpPr>
        <p:spPr bwMode="auto">
          <a:xfrm>
            <a:off x="3491880" y="1125537"/>
            <a:ext cx="720080" cy="431255"/>
          </a:xfrm>
          <a:prstGeom prst="roundRect">
            <a:avLst/>
          </a:prstGeom>
          <a:solidFill>
            <a:srgbClr val="00B0F0">
              <a:alpha val="20000"/>
            </a:srgbClr>
          </a:solidFill>
          <a:ln w="12700" cap="sq"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80296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088B-8008-7B5B-CD7A-99EE8F29DA03}"/>
              </a:ext>
            </a:extLst>
          </p:cNvPr>
          <p:cNvSpPr>
            <a:spLocks noGrp="1"/>
          </p:cNvSpPr>
          <p:nvPr>
            <p:ph type="title"/>
          </p:nvPr>
        </p:nvSpPr>
        <p:spPr/>
        <p:txBody>
          <a:bodyPr/>
          <a:lstStyle/>
          <a:p>
            <a:r>
              <a:rPr lang="en-US" altLang="tr-TR" dirty="0"/>
              <a:t>Hello World Application</a:t>
            </a:r>
            <a:endParaRPr lang="en-GB" dirty="0"/>
          </a:p>
        </p:txBody>
      </p:sp>
      <p:sp>
        <p:nvSpPr>
          <p:cNvPr id="3" name="Content Placeholder 2">
            <a:extLst>
              <a:ext uri="{FF2B5EF4-FFF2-40B4-BE49-F238E27FC236}">
                <a16:creationId xmlns:a16="http://schemas.microsoft.com/office/drawing/2014/main" id="{D26E61C2-5B29-052F-0339-56575761EED7}"/>
              </a:ext>
            </a:extLst>
          </p:cNvPr>
          <p:cNvSpPr>
            <a:spLocks noGrp="1"/>
          </p:cNvSpPr>
          <p:nvPr>
            <p:ph idx="1"/>
          </p:nvPr>
        </p:nvSpPr>
        <p:spPr/>
        <p:txBody>
          <a:bodyPr/>
          <a:lstStyle/>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package </a:t>
            </a:r>
            <a:r>
              <a:rPr kumimoji="1" lang="en-GB" sz="2000" b="1" i="0" u="none" strike="noStrike" kern="0" cap="none" spc="0" normalizeH="0" baseline="0" noProof="0" dirty="0">
                <a:ln>
                  <a:noFill/>
                </a:ln>
                <a:solidFill>
                  <a:schemeClr val="accent1">
                    <a:lumMod val="75000"/>
                  </a:schemeClr>
                </a:solidFill>
                <a:effectLst/>
                <a:uLnTx/>
                <a:uFillTx/>
                <a:latin typeface="Courier New" panose="02070309020205020404" pitchFamily="49" charset="0"/>
                <a:ea typeface="+mn-ea"/>
                <a:cs typeface="Courier New" panose="02070309020205020404" pitchFamily="49" charset="0"/>
              </a:rPr>
              <a:t>week1;</a:t>
            </a:r>
            <a:r>
              <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 </a:t>
            </a:r>
          </a:p>
          <a:p>
            <a:pPr marL="542925" marR="0" lvl="0" indent="0" algn="l" defTabSz="914400" rtl="0" eaLnBrk="0" fontAlgn="base" latinLnBrk="0" hangingPunct="0">
              <a:lnSpc>
                <a:spcPct val="100000"/>
              </a:lnSpc>
              <a:spcBef>
                <a:spcPts val="0"/>
              </a:spcBef>
              <a:spcAft>
                <a:spcPts val="600"/>
              </a:spcAft>
              <a:buClrTx/>
              <a:buSzTx/>
              <a:buFontTx/>
              <a:buNone/>
              <a:tabLst/>
              <a:defRPr/>
            </a:pPr>
            <a:endParaRPr lang="en-GB" sz="2000" b="1" dirty="0">
              <a:solidFill>
                <a:srgbClr val="C00000"/>
              </a:solidFill>
              <a:latin typeface="Courier New" panose="02070309020205020404" pitchFamily="49" charset="0"/>
              <a:cs typeface="Courier New" panose="02070309020205020404" pitchFamily="49" charset="0"/>
            </a:endParaRPr>
          </a:p>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public class </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HelloWorld</a:t>
            </a:r>
            <a:r>
              <a:rPr kumimoji="1" lang="en-GB" sz="2000" b="0"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 </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a:t>
            </a:r>
          </a:p>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	</a:t>
            </a:r>
            <a:r>
              <a:rPr kumimoji="1" lang="en-GB" sz="2000" b="1" i="0" u="none" strike="noStrike" kern="0" cap="none" spc="0" normalizeH="0" baseline="0" noProof="0" dirty="0">
                <a:ln>
                  <a:noFill/>
                </a:ln>
                <a:solidFill>
                  <a:srgbClr val="C00000"/>
                </a:solidFill>
                <a:effectLst/>
                <a:uLnTx/>
                <a:uFillTx/>
                <a:latin typeface="Courier New" panose="02070309020205020404" pitchFamily="49" charset="0"/>
                <a:ea typeface="+mn-ea"/>
                <a:cs typeface="Courier New" panose="02070309020205020404" pitchFamily="49" charset="0"/>
              </a:rPr>
              <a:t>public static void </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main(String </a:t>
            </a:r>
            <a:r>
              <a:rPr kumimoji="1" lang="en-GB" sz="2000" b="1" i="0" u="none" strike="noStrike" kern="0" cap="none" spc="0" normalizeH="0" baseline="0" noProof="0" dirty="0" err="1">
                <a:ln>
                  <a:noFill/>
                </a:ln>
                <a:solidFill>
                  <a:srgbClr val="FF9900"/>
                </a:solidFill>
                <a:effectLst/>
                <a:uLnTx/>
                <a:uFillTx/>
                <a:latin typeface="Courier New" panose="02070309020205020404" pitchFamily="49" charset="0"/>
                <a:ea typeface="+mn-ea"/>
                <a:cs typeface="Courier New" panose="02070309020205020404" pitchFamily="49" charset="0"/>
              </a:rPr>
              <a:t>args</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 {</a:t>
            </a:r>
          </a:p>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		</a:t>
            </a:r>
            <a:r>
              <a:rPr kumimoji="1" lang="en-GB" sz="2000" b="1" i="0" u="none" strike="noStrike" kern="0" cap="none" spc="0" normalizeH="0" baseline="0" noProof="0" dirty="0" err="1">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System.</a:t>
            </a:r>
            <a:r>
              <a:rPr kumimoji="1" lang="en-GB" sz="2000" b="1" i="1" u="none" strike="noStrike" kern="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out</a:t>
            </a:r>
            <a:r>
              <a:rPr kumimoji="1" lang="en-GB" sz="2000" b="1" i="0" u="none" strike="noStrike" kern="0" cap="none" spc="0" normalizeH="0" baseline="0" noProof="0" dirty="0" err="1">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.println</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a:t>
            </a:r>
            <a:r>
              <a:rPr kumimoji="1" lang="en-GB" sz="2000" b="1"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a:t>
            </a:r>
            <a:r>
              <a:rPr kumimoji="1" lang="en-GB" sz="2000" b="1" i="0" u="none" strike="noStrike" kern="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rPr>
              <a:t>Hello World″</a:t>
            </a: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a:t>
            </a:r>
          </a:p>
          <a:p>
            <a:pPr marL="542925" marR="0" lvl="0" indent="0" algn="l" defTabSz="914400" rtl="0" eaLnBrk="0" fontAlgn="base" latinLnBrk="0" hangingPunct="0">
              <a:lnSpc>
                <a:spcPct val="100000"/>
              </a:lnSpc>
              <a:spcBef>
                <a:spcPts val="0"/>
              </a:spcBef>
              <a:spcAft>
                <a:spcPts val="600"/>
              </a:spcAft>
              <a:buClrTx/>
              <a:buSzTx/>
              <a:buFontTx/>
              <a:buNone/>
              <a:tabLst/>
              <a:defRPr/>
            </a:pPr>
            <a:r>
              <a:rPr lang="en-GB" sz="2000" b="1" dirty="0">
                <a:solidFill>
                  <a:srgbClr val="3366FF">
                    <a:lumMod val="75000"/>
                  </a:srgbClr>
                </a:solidFill>
                <a:latin typeface="Courier New" panose="02070309020205020404" pitchFamily="49" charset="0"/>
                <a:cs typeface="Courier New" panose="02070309020205020404" pitchFamily="49" charset="0"/>
              </a:rPr>
              <a:t>	}</a:t>
            </a:r>
            <a:endPar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endParaRPr>
          </a:p>
          <a:p>
            <a:pPr marL="542925" marR="0" lvl="0" indent="0" algn="l" defTabSz="914400" rtl="0" eaLnBrk="0" fontAlgn="base" latinLnBrk="0" hangingPunct="0">
              <a:lnSpc>
                <a:spcPct val="100000"/>
              </a:lnSpc>
              <a:spcBef>
                <a:spcPts val="0"/>
              </a:spcBef>
              <a:spcAft>
                <a:spcPts val="600"/>
              </a:spcAft>
              <a:buClrTx/>
              <a:buSzTx/>
              <a:buFontTx/>
              <a:buNone/>
              <a:tabLst/>
              <a:defRPr/>
            </a:pPr>
            <a:r>
              <a:rPr kumimoji="1" lang="en-GB" sz="2000" b="1" i="0" u="none" strike="noStrike" kern="0" cap="none" spc="0" normalizeH="0" baseline="0" noProof="0" dirty="0">
                <a:ln>
                  <a:noFill/>
                </a:ln>
                <a:solidFill>
                  <a:srgbClr val="3366FF">
                    <a:lumMod val="75000"/>
                  </a:srgbClr>
                </a:solidFill>
                <a:effectLst/>
                <a:uLnTx/>
                <a:uFillTx/>
                <a:latin typeface="Courier New" panose="02070309020205020404" pitchFamily="49" charset="0"/>
                <a:ea typeface="+mn-ea"/>
                <a:cs typeface="Courier New" panose="02070309020205020404" pitchFamily="49" charset="0"/>
              </a:rPr>
              <a:t>}</a:t>
            </a:r>
          </a:p>
          <a:p>
            <a:r>
              <a:rPr lang="en-US" dirty="0"/>
              <a:t>After running:</a:t>
            </a:r>
          </a:p>
          <a:p>
            <a:endParaRPr lang="en-US" dirty="0"/>
          </a:p>
          <a:p>
            <a:endParaRPr lang="en-US" dirty="0"/>
          </a:p>
          <a:p>
            <a:endParaRPr lang="en-US" dirty="0"/>
          </a:p>
          <a:p>
            <a:r>
              <a:rPr lang="en-US" dirty="0"/>
              <a:t>Sending </a:t>
            </a:r>
            <a:r>
              <a:rPr lang="en-US" b="1" dirty="0" err="1">
                <a:solidFill>
                  <a:schemeClr val="accent1">
                    <a:lumMod val="75000"/>
                  </a:schemeClr>
                </a:solidFill>
              </a:rPr>
              <a:t>println</a:t>
            </a:r>
            <a:r>
              <a:rPr lang="en-US" dirty="0"/>
              <a:t> message to the </a:t>
            </a:r>
            <a:r>
              <a:rPr lang="en-US" b="1" dirty="0">
                <a:solidFill>
                  <a:srgbClr val="002060"/>
                </a:solidFill>
              </a:rPr>
              <a:t>out</a:t>
            </a:r>
            <a:r>
              <a:rPr lang="en-US" dirty="0"/>
              <a:t> field of the </a:t>
            </a:r>
            <a:r>
              <a:rPr lang="en-US" b="1" dirty="0">
                <a:solidFill>
                  <a:schemeClr val="accent1">
                    <a:lumMod val="75000"/>
                  </a:schemeClr>
                </a:solidFill>
              </a:rPr>
              <a:t>System</a:t>
            </a:r>
            <a:r>
              <a:rPr lang="en-US" dirty="0"/>
              <a:t> class which is the standard output. </a:t>
            </a:r>
          </a:p>
          <a:p>
            <a:endParaRPr lang="en-GB" dirty="0"/>
          </a:p>
        </p:txBody>
      </p:sp>
      <p:sp>
        <p:nvSpPr>
          <p:cNvPr id="4" name="Slide Number Placeholder 3">
            <a:extLst>
              <a:ext uri="{FF2B5EF4-FFF2-40B4-BE49-F238E27FC236}">
                <a16:creationId xmlns:a16="http://schemas.microsoft.com/office/drawing/2014/main" id="{6ED1BECF-839E-264B-BD94-695EEEF89AC6}"/>
              </a:ext>
            </a:extLst>
          </p:cNvPr>
          <p:cNvSpPr>
            <a:spLocks noGrp="1"/>
          </p:cNvSpPr>
          <p:nvPr>
            <p:ph type="sldNum" sz="quarter" idx="10"/>
          </p:nvPr>
        </p:nvSpPr>
        <p:spPr/>
        <p:txBody>
          <a:bodyPr/>
          <a:lstStyle/>
          <a:p>
            <a:pPr>
              <a:defRPr/>
            </a:pPr>
            <a:fld id="{784B80BB-128E-4902-B3C3-D56A4AC28474}" type="slidenum">
              <a:rPr lang="en-US" altLang="tr-TR" smtClean="0"/>
              <a:pPr>
                <a:defRPr/>
              </a:pPr>
              <a:t>51</a:t>
            </a:fld>
            <a:endParaRPr lang="en-US" altLang="tr-TR"/>
          </a:p>
        </p:txBody>
      </p:sp>
      <p:pic>
        <p:nvPicPr>
          <p:cNvPr id="7" name="Picture 6">
            <a:extLst>
              <a:ext uri="{FF2B5EF4-FFF2-40B4-BE49-F238E27FC236}">
                <a16:creationId xmlns:a16="http://schemas.microsoft.com/office/drawing/2014/main" id="{904B0750-AAC9-43DF-CB2A-64779BEEF960}"/>
              </a:ext>
            </a:extLst>
          </p:cNvPr>
          <p:cNvPicPr>
            <a:picLocks noChangeAspect="1"/>
          </p:cNvPicPr>
          <p:nvPr/>
        </p:nvPicPr>
        <p:blipFill>
          <a:blip r:embed="rId3"/>
          <a:stretch>
            <a:fillRect/>
          </a:stretch>
        </p:blipFill>
        <p:spPr>
          <a:xfrm>
            <a:off x="683568" y="4221088"/>
            <a:ext cx="7945758" cy="1224136"/>
          </a:xfrm>
          <a:prstGeom prst="rect">
            <a:avLst/>
          </a:prstGeom>
        </p:spPr>
      </p:pic>
    </p:spTree>
    <p:extLst>
      <p:ext uri="{BB962C8B-B14F-4D97-AF65-F5344CB8AC3E}">
        <p14:creationId xmlns:p14="http://schemas.microsoft.com/office/powerpoint/2010/main" val="355120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72735-88E5-953D-016E-64D13355F833}"/>
              </a:ext>
            </a:extLst>
          </p:cNvPr>
          <p:cNvSpPr>
            <a:spLocks noGrp="1"/>
          </p:cNvSpPr>
          <p:nvPr>
            <p:ph type="title"/>
          </p:nvPr>
        </p:nvSpPr>
        <p:spPr/>
        <p:txBody>
          <a:bodyPr/>
          <a:lstStyle/>
          <a:p>
            <a:r>
              <a:rPr lang="en-US" dirty="0"/>
              <a:t>Screenshot of the </a:t>
            </a:r>
            <a:r>
              <a:rPr lang="en-US" dirty="0" err="1"/>
              <a:t>Eclips</a:t>
            </a:r>
            <a:r>
              <a:rPr lang="en-US" dirty="0"/>
              <a:t> IDE</a:t>
            </a:r>
            <a:endParaRPr lang="en-GB" dirty="0"/>
          </a:p>
        </p:txBody>
      </p:sp>
      <p:sp>
        <p:nvSpPr>
          <p:cNvPr id="3" name="Content Placeholder 2">
            <a:extLst>
              <a:ext uri="{FF2B5EF4-FFF2-40B4-BE49-F238E27FC236}">
                <a16:creationId xmlns:a16="http://schemas.microsoft.com/office/drawing/2014/main" id="{17F71ECE-24AA-C3E3-1313-0C476B36BEA7}"/>
              </a:ext>
            </a:extLst>
          </p:cNvPr>
          <p:cNvSpPr>
            <a:spLocks noGrp="1"/>
          </p:cNvSpPr>
          <p:nvPr>
            <p:ph idx="1"/>
          </p:nvPr>
        </p:nvSpPr>
        <p:spPr/>
        <p:txBody>
          <a:bodyPr/>
          <a:lstStyle/>
          <a:p>
            <a:endParaRPr lang="en-GB" dirty="0"/>
          </a:p>
        </p:txBody>
      </p:sp>
      <p:sp>
        <p:nvSpPr>
          <p:cNvPr id="4" name="Slide Number Placeholder 3">
            <a:extLst>
              <a:ext uri="{FF2B5EF4-FFF2-40B4-BE49-F238E27FC236}">
                <a16:creationId xmlns:a16="http://schemas.microsoft.com/office/drawing/2014/main" id="{F4D26758-85BB-1BCE-EF7A-4DCC41F179DD}"/>
              </a:ext>
            </a:extLst>
          </p:cNvPr>
          <p:cNvSpPr>
            <a:spLocks noGrp="1"/>
          </p:cNvSpPr>
          <p:nvPr>
            <p:ph type="sldNum" sz="quarter" idx="10"/>
          </p:nvPr>
        </p:nvSpPr>
        <p:spPr/>
        <p:txBody>
          <a:bodyPr/>
          <a:lstStyle/>
          <a:p>
            <a:pPr>
              <a:defRPr/>
            </a:pPr>
            <a:fld id="{784B80BB-128E-4902-B3C3-D56A4AC28474}" type="slidenum">
              <a:rPr lang="en-US" altLang="tr-TR" smtClean="0"/>
              <a:pPr>
                <a:defRPr/>
              </a:pPr>
              <a:t>52</a:t>
            </a:fld>
            <a:endParaRPr lang="en-US" altLang="tr-TR"/>
          </a:p>
        </p:txBody>
      </p:sp>
      <p:pic>
        <p:nvPicPr>
          <p:cNvPr id="6" name="Picture 5">
            <a:extLst>
              <a:ext uri="{FF2B5EF4-FFF2-40B4-BE49-F238E27FC236}">
                <a16:creationId xmlns:a16="http://schemas.microsoft.com/office/drawing/2014/main" id="{A00844F9-9718-0E68-A951-E79881DBB224}"/>
              </a:ext>
            </a:extLst>
          </p:cNvPr>
          <p:cNvPicPr>
            <a:picLocks noChangeAspect="1"/>
          </p:cNvPicPr>
          <p:nvPr/>
        </p:nvPicPr>
        <p:blipFill>
          <a:blip r:embed="rId2"/>
          <a:stretch>
            <a:fillRect/>
          </a:stretch>
        </p:blipFill>
        <p:spPr>
          <a:xfrm>
            <a:off x="539553" y="777415"/>
            <a:ext cx="8190909" cy="5747213"/>
          </a:xfrm>
          <a:prstGeom prst="rect">
            <a:avLst/>
          </a:prstGeom>
        </p:spPr>
      </p:pic>
    </p:spTree>
    <p:extLst>
      <p:ext uri="{BB962C8B-B14F-4D97-AF65-F5344CB8AC3E}">
        <p14:creationId xmlns:p14="http://schemas.microsoft.com/office/powerpoint/2010/main" val="2385577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0A04-2593-B3EE-AF25-6BEAB1E7A20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5185D45-15EC-D66F-58E2-BF10B15D9D13}"/>
              </a:ext>
            </a:extLst>
          </p:cNvPr>
          <p:cNvSpPr>
            <a:spLocks noGrp="1"/>
          </p:cNvSpPr>
          <p:nvPr>
            <p:ph idx="1"/>
          </p:nvPr>
        </p:nvSpPr>
        <p:spPr/>
        <p:txBody>
          <a:bodyPr/>
          <a:lstStyle/>
          <a:p>
            <a:pPr marL="361950" marR="0" indent="0">
              <a:spcBef>
                <a:spcPts val="0"/>
              </a:spcBef>
              <a:spcAft>
                <a:spcPts val="0"/>
              </a:spcAft>
              <a:buNone/>
            </a:pPr>
            <a:r>
              <a:rPr lang="en-GB" sz="2000" b="1" dirty="0">
                <a:solidFill>
                  <a:srgbClr val="7F0055"/>
                </a:solidFill>
                <a:effectLst/>
                <a:highlight>
                  <a:srgbClr val="FFFFFF"/>
                </a:highlight>
                <a:latin typeface="Consolas" panose="020B0609020204030204" pitchFamily="49" charset="0"/>
              </a:rPr>
              <a:t>package</a:t>
            </a:r>
            <a:r>
              <a:rPr lang="en-GB" sz="2000" dirty="0">
                <a:solidFill>
                  <a:srgbClr val="000000"/>
                </a:solidFill>
                <a:effectLst/>
                <a:highlight>
                  <a:srgbClr val="FFFFFF"/>
                </a:highlight>
                <a:latin typeface="Consolas" panose="020B0609020204030204" pitchFamily="49" charset="0"/>
              </a:rPr>
              <a:t> week1;</a:t>
            </a:r>
          </a:p>
          <a:p>
            <a:pPr marL="361950" marR="0" indent="0">
              <a:spcBef>
                <a:spcPts val="0"/>
              </a:spcBef>
              <a:spcAft>
                <a:spcPts val="0"/>
              </a:spcAft>
              <a:buNone/>
            </a:pPr>
            <a:endParaRPr lang="en-GB" sz="2000" dirty="0">
              <a:solidFill>
                <a:srgbClr val="000000"/>
              </a:solidFill>
              <a:effectLst/>
              <a:highlight>
                <a:srgbClr val="FFFFFF"/>
              </a:highlight>
              <a:latin typeface="Consolas" panose="020B0609020204030204" pitchFamily="49" charset="0"/>
            </a:endParaRPr>
          </a:p>
          <a:p>
            <a:pPr marL="361950" marR="0" indent="0">
              <a:spcBef>
                <a:spcPts val="0"/>
              </a:spcBef>
              <a:spcAft>
                <a:spcPts val="0"/>
              </a:spcAft>
              <a:buNone/>
            </a:pPr>
            <a:r>
              <a:rPr lang="en-GB" sz="2000" b="1" dirty="0">
                <a:solidFill>
                  <a:srgbClr val="7F0055"/>
                </a:solidFill>
                <a:effectLst/>
                <a:highlight>
                  <a:srgbClr val="FFFFFF"/>
                </a:highlight>
                <a:latin typeface="Consolas" panose="020B0609020204030204" pitchFamily="49" charset="0"/>
              </a:rPr>
              <a:t>public</a:t>
            </a:r>
            <a:r>
              <a:rPr lang="en-GB" sz="2000" dirty="0">
                <a:solidFill>
                  <a:srgbClr val="000000"/>
                </a:solidFill>
                <a:effectLst/>
                <a:highlight>
                  <a:srgbClr val="FFFFFF"/>
                </a:highlight>
                <a:latin typeface="Consolas" panose="020B0609020204030204" pitchFamily="49" charset="0"/>
              </a:rPr>
              <a:t> </a:t>
            </a:r>
            <a:r>
              <a:rPr lang="en-GB" sz="2000" b="1" dirty="0">
                <a:solidFill>
                  <a:srgbClr val="7F0055"/>
                </a:solidFill>
                <a:effectLst/>
                <a:highlight>
                  <a:srgbClr val="FFFFFF"/>
                </a:highlight>
                <a:latin typeface="Consolas" panose="020B0609020204030204" pitchFamily="49" charset="0"/>
              </a:rPr>
              <a:t>class</a:t>
            </a:r>
            <a:r>
              <a:rPr lang="en-GB" sz="2000" dirty="0">
                <a:solidFill>
                  <a:srgbClr val="000000"/>
                </a:solidFill>
                <a:effectLst/>
                <a:highlight>
                  <a:srgbClr val="FFFFFF"/>
                </a:highlight>
                <a:latin typeface="Consolas" panose="020B0609020204030204" pitchFamily="49" charset="0"/>
              </a:rPr>
              <a:t> HelloWorld {</a:t>
            </a:r>
          </a:p>
          <a:p>
            <a:pPr marL="361950" marR="0" indent="0">
              <a:spcBef>
                <a:spcPts val="0"/>
              </a:spcBef>
              <a:spcAft>
                <a:spcPts val="0"/>
              </a:spcAft>
              <a:buNone/>
            </a:pPr>
            <a:endParaRPr lang="en-GB" sz="2000" dirty="0">
              <a:solidFill>
                <a:srgbClr val="000000"/>
              </a:solidFill>
              <a:effectLst/>
              <a:highlight>
                <a:srgbClr val="FFFFFF"/>
              </a:highlight>
              <a:latin typeface="Consolas" panose="020B0609020204030204" pitchFamily="49" charset="0"/>
            </a:endParaRPr>
          </a:p>
          <a:p>
            <a:pPr marL="361950" marR="0" indent="0">
              <a:spcBef>
                <a:spcPts val="0"/>
              </a:spcBef>
              <a:spcAft>
                <a:spcPts val="0"/>
              </a:spcAft>
              <a:buNone/>
            </a:pPr>
            <a:r>
              <a:rPr lang="en-GB" sz="2000" b="1" dirty="0">
                <a:solidFill>
                  <a:srgbClr val="7F0055"/>
                </a:solidFill>
                <a:effectLst/>
                <a:highlight>
                  <a:srgbClr val="FFFFFF"/>
                </a:highlight>
                <a:latin typeface="Consolas" panose="020B0609020204030204" pitchFamily="49" charset="0"/>
              </a:rPr>
              <a:t>	public</a:t>
            </a:r>
            <a:r>
              <a:rPr lang="en-GB" sz="2000" dirty="0">
                <a:solidFill>
                  <a:srgbClr val="000000"/>
                </a:solidFill>
                <a:effectLst/>
                <a:highlight>
                  <a:srgbClr val="FFFFFF"/>
                </a:highlight>
                <a:latin typeface="Consolas" panose="020B0609020204030204" pitchFamily="49" charset="0"/>
              </a:rPr>
              <a:t> </a:t>
            </a:r>
            <a:r>
              <a:rPr lang="en-GB" sz="2000" b="1" dirty="0">
                <a:solidFill>
                  <a:srgbClr val="7F0055"/>
                </a:solidFill>
                <a:effectLst/>
                <a:highlight>
                  <a:srgbClr val="FFFFFF"/>
                </a:highlight>
                <a:latin typeface="Consolas" panose="020B0609020204030204" pitchFamily="49" charset="0"/>
              </a:rPr>
              <a:t>static</a:t>
            </a:r>
            <a:r>
              <a:rPr lang="en-GB" sz="2000" dirty="0">
                <a:solidFill>
                  <a:srgbClr val="000000"/>
                </a:solidFill>
                <a:effectLst/>
                <a:highlight>
                  <a:srgbClr val="FFFFFF"/>
                </a:highlight>
                <a:latin typeface="Consolas" panose="020B0609020204030204" pitchFamily="49" charset="0"/>
              </a:rPr>
              <a:t> </a:t>
            </a:r>
            <a:r>
              <a:rPr lang="en-GB" sz="2000" b="1" dirty="0">
                <a:solidFill>
                  <a:srgbClr val="7F0055"/>
                </a:solidFill>
                <a:effectLst/>
                <a:highlight>
                  <a:srgbClr val="FFFFFF"/>
                </a:highlight>
                <a:latin typeface="Consolas" panose="020B0609020204030204" pitchFamily="49" charset="0"/>
              </a:rPr>
              <a:t>void</a:t>
            </a:r>
            <a:r>
              <a:rPr lang="en-GB" sz="2000" dirty="0">
                <a:solidFill>
                  <a:srgbClr val="000000"/>
                </a:solidFill>
                <a:effectLst/>
                <a:highlight>
                  <a:srgbClr val="FFFFFF"/>
                </a:highlight>
                <a:latin typeface="Consolas" panose="020B0609020204030204" pitchFamily="49" charset="0"/>
              </a:rPr>
              <a:t> main(String[] </a:t>
            </a:r>
            <a:r>
              <a:rPr lang="en-GB" sz="2000" dirty="0" err="1">
                <a:solidFill>
                  <a:srgbClr val="6A3E3E"/>
                </a:solidFill>
                <a:effectLst/>
                <a:highlight>
                  <a:srgbClr val="FFFFFF"/>
                </a:highlight>
                <a:latin typeface="Consolas" panose="020B0609020204030204" pitchFamily="49" charset="0"/>
              </a:rPr>
              <a:t>args</a:t>
            </a:r>
            <a:r>
              <a:rPr lang="en-GB" sz="2000" dirty="0">
                <a:solidFill>
                  <a:srgbClr val="000000"/>
                </a:solidFill>
                <a:effectLst/>
                <a:highlight>
                  <a:srgbClr val="FFFFFF"/>
                </a:highlight>
                <a:latin typeface="Consolas" panose="020B0609020204030204" pitchFamily="49" charset="0"/>
              </a:rPr>
              <a:t>) {</a:t>
            </a:r>
          </a:p>
          <a:p>
            <a:pPr marL="361950" marR="0" indent="0">
              <a:spcBef>
                <a:spcPts val="0"/>
              </a:spcBef>
              <a:spcAft>
                <a:spcPts val="0"/>
              </a:spcAft>
              <a:buNone/>
            </a:pPr>
            <a:r>
              <a:rPr lang="en-GB" sz="2000" dirty="0">
                <a:solidFill>
                  <a:srgbClr val="000000"/>
                </a:solidFill>
                <a:effectLst/>
                <a:highlight>
                  <a:srgbClr val="FFFFFF"/>
                </a:highlight>
                <a:latin typeface="Consolas" panose="020B0609020204030204" pitchFamily="49" charset="0"/>
              </a:rPr>
              <a:t>		</a:t>
            </a:r>
            <a:r>
              <a:rPr lang="en-GB" sz="2000" dirty="0" err="1">
                <a:solidFill>
                  <a:srgbClr val="000000"/>
                </a:solidFill>
                <a:effectLst/>
                <a:highlight>
                  <a:srgbClr val="FFFFFF"/>
                </a:highlight>
                <a:latin typeface="Consolas" panose="020B0609020204030204" pitchFamily="49" charset="0"/>
              </a:rPr>
              <a:t>System.</a:t>
            </a:r>
            <a:r>
              <a:rPr lang="en-GB" sz="2000" b="1" i="1" dirty="0" err="1">
                <a:solidFill>
                  <a:srgbClr val="0000C0"/>
                </a:solidFill>
                <a:effectLst/>
                <a:highlight>
                  <a:srgbClr val="FFFFFF"/>
                </a:highlight>
                <a:latin typeface="Consolas" panose="020B0609020204030204" pitchFamily="49" charset="0"/>
              </a:rPr>
              <a:t>out</a:t>
            </a:r>
            <a:r>
              <a:rPr lang="en-GB" sz="2000" dirty="0" err="1">
                <a:solidFill>
                  <a:srgbClr val="000000"/>
                </a:solidFill>
                <a:effectLst/>
                <a:highlight>
                  <a:srgbClr val="FFFFFF"/>
                </a:highlight>
                <a:latin typeface="Consolas" panose="020B0609020204030204" pitchFamily="49" charset="0"/>
              </a:rPr>
              <a:t>.println</a:t>
            </a:r>
            <a:r>
              <a:rPr lang="en-GB" sz="2000" dirty="0">
                <a:solidFill>
                  <a:srgbClr val="000000"/>
                </a:solidFill>
                <a:effectLst/>
                <a:highlight>
                  <a:srgbClr val="FFFFFF"/>
                </a:highlight>
                <a:latin typeface="Consolas" panose="020B0609020204030204" pitchFamily="49" charset="0"/>
              </a:rPr>
              <a:t>(</a:t>
            </a:r>
            <a:r>
              <a:rPr lang="en-GB" sz="2000" dirty="0">
                <a:solidFill>
                  <a:srgbClr val="2A00FF"/>
                </a:solidFill>
                <a:effectLst/>
                <a:highlight>
                  <a:srgbClr val="FFFFFF"/>
                </a:highlight>
                <a:latin typeface="Consolas" panose="020B0609020204030204" pitchFamily="49" charset="0"/>
              </a:rPr>
              <a:t>"Hello world!"</a:t>
            </a:r>
            <a:r>
              <a:rPr lang="en-GB" sz="2000" dirty="0">
                <a:solidFill>
                  <a:srgbClr val="000000"/>
                </a:solidFill>
                <a:effectLst/>
                <a:highlight>
                  <a:srgbClr val="FFFFFF"/>
                </a:highlight>
                <a:latin typeface="Consolas" panose="020B0609020204030204" pitchFamily="49" charset="0"/>
              </a:rPr>
              <a:t>);</a:t>
            </a:r>
          </a:p>
          <a:p>
            <a:pPr marL="361950" marR="0" indent="0">
              <a:spcBef>
                <a:spcPts val="0"/>
              </a:spcBef>
              <a:spcAft>
                <a:spcPts val="0"/>
              </a:spcAft>
              <a:buNone/>
            </a:pPr>
            <a:r>
              <a:rPr lang="en-GB" sz="2000" dirty="0">
                <a:solidFill>
                  <a:srgbClr val="000000"/>
                </a:solidFill>
                <a:effectLst/>
                <a:highlight>
                  <a:srgbClr val="FFFFFF"/>
                </a:highlight>
                <a:latin typeface="Consolas" panose="020B0609020204030204" pitchFamily="49" charset="0"/>
              </a:rPr>
              <a:t>	}</a:t>
            </a:r>
          </a:p>
          <a:p>
            <a:pPr marL="361950" marR="0" indent="0">
              <a:spcBef>
                <a:spcPts val="0"/>
              </a:spcBef>
              <a:spcAft>
                <a:spcPts val="0"/>
              </a:spcAft>
              <a:buNone/>
            </a:pPr>
            <a:r>
              <a:rPr lang="en-GB" sz="2000" dirty="0">
                <a:solidFill>
                  <a:srgbClr val="000000"/>
                </a:solidFill>
                <a:effectLst/>
                <a:highlight>
                  <a:srgbClr val="FFFFFF"/>
                </a:highlight>
                <a:latin typeface="Consolas" panose="020B0609020204030204" pitchFamily="49" charset="0"/>
              </a:rPr>
              <a:t>}</a:t>
            </a:r>
          </a:p>
          <a:p>
            <a:endParaRPr lang="en-GB" dirty="0"/>
          </a:p>
        </p:txBody>
      </p:sp>
      <p:sp>
        <p:nvSpPr>
          <p:cNvPr id="4" name="Slide Number Placeholder 3">
            <a:extLst>
              <a:ext uri="{FF2B5EF4-FFF2-40B4-BE49-F238E27FC236}">
                <a16:creationId xmlns:a16="http://schemas.microsoft.com/office/drawing/2014/main" id="{D05D8044-72CA-ED81-C92B-CE3B7DA4871D}"/>
              </a:ext>
            </a:extLst>
          </p:cNvPr>
          <p:cNvSpPr>
            <a:spLocks noGrp="1"/>
          </p:cNvSpPr>
          <p:nvPr>
            <p:ph type="sldNum" sz="quarter" idx="10"/>
          </p:nvPr>
        </p:nvSpPr>
        <p:spPr/>
        <p:txBody>
          <a:bodyPr/>
          <a:lstStyle/>
          <a:p>
            <a:pPr>
              <a:defRPr/>
            </a:pPr>
            <a:fld id="{784B80BB-128E-4902-B3C3-D56A4AC28474}" type="slidenum">
              <a:rPr lang="en-US" altLang="tr-TR" smtClean="0"/>
              <a:pPr>
                <a:defRPr/>
              </a:pPr>
              <a:t>53</a:t>
            </a:fld>
            <a:endParaRPr lang="en-US" altLang="tr-TR"/>
          </a:p>
        </p:txBody>
      </p:sp>
    </p:spTree>
    <p:extLst>
      <p:ext uri="{BB962C8B-B14F-4D97-AF65-F5344CB8AC3E}">
        <p14:creationId xmlns:p14="http://schemas.microsoft.com/office/powerpoint/2010/main" val="30157746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C22A-508A-3C3D-BBDB-67DB55DF3BF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8281D85-9E8D-EB51-448A-C75253812C81}"/>
              </a:ext>
            </a:extLst>
          </p:cNvPr>
          <p:cNvSpPr>
            <a:spLocks noGrp="1"/>
          </p:cNvSpPr>
          <p:nvPr>
            <p:ph idx="1"/>
          </p:nvPr>
        </p:nvSpPr>
        <p:spPr/>
        <p:txBody>
          <a:bodyPr/>
          <a:lstStyle/>
          <a:p>
            <a:pPr marL="0" indent="0" algn="ctr">
              <a:buNone/>
            </a:pPr>
            <a:endParaRPr lang="en-GB" sz="3600" dirty="0">
              <a:solidFill>
                <a:srgbClr val="00B0F0"/>
              </a:solidFill>
            </a:endParaRPr>
          </a:p>
          <a:p>
            <a:pPr marL="0" indent="0" algn="ctr">
              <a:buNone/>
            </a:pPr>
            <a:endParaRPr lang="en-GB" sz="3600" dirty="0">
              <a:solidFill>
                <a:srgbClr val="00B0F0"/>
              </a:solidFill>
            </a:endParaRPr>
          </a:p>
          <a:p>
            <a:pPr marL="0" indent="0" algn="ctr">
              <a:buNone/>
            </a:pPr>
            <a:endParaRPr lang="en-GB" sz="4800" b="1" dirty="0">
              <a:solidFill>
                <a:srgbClr val="00B0F0"/>
              </a:solidFill>
            </a:endParaRPr>
          </a:p>
          <a:p>
            <a:pPr marL="0" indent="0" algn="ctr">
              <a:buNone/>
            </a:pPr>
            <a:r>
              <a:rPr lang="en-GB" sz="4800" b="1" dirty="0">
                <a:solidFill>
                  <a:srgbClr val="00B0F0"/>
                </a:solidFill>
              </a:rPr>
              <a:t>Any Questions?</a:t>
            </a:r>
          </a:p>
        </p:txBody>
      </p:sp>
      <p:sp>
        <p:nvSpPr>
          <p:cNvPr id="4" name="Slide Number Placeholder 3">
            <a:extLst>
              <a:ext uri="{FF2B5EF4-FFF2-40B4-BE49-F238E27FC236}">
                <a16:creationId xmlns:a16="http://schemas.microsoft.com/office/drawing/2014/main" id="{B68DE224-DC17-8872-681C-6B455173D254}"/>
              </a:ext>
            </a:extLst>
          </p:cNvPr>
          <p:cNvSpPr>
            <a:spLocks noGrp="1"/>
          </p:cNvSpPr>
          <p:nvPr>
            <p:ph type="sldNum" sz="quarter" idx="10"/>
          </p:nvPr>
        </p:nvSpPr>
        <p:spPr/>
        <p:txBody>
          <a:bodyPr/>
          <a:lstStyle/>
          <a:p>
            <a:pPr>
              <a:defRPr/>
            </a:pPr>
            <a:fld id="{784B80BB-128E-4902-B3C3-D56A4AC28474}" type="slidenum">
              <a:rPr lang="en-US" altLang="tr-TR" smtClean="0"/>
              <a:pPr>
                <a:defRPr/>
              </a:pPr>
              <a:t>54</a:t>
            </a:fld>
            <a:endParaRPr lang="en-US" altLang="tr-TR"/>
          </a:p>
        </p:txBody>
      </p:sp>
    </p:spTree>
    <p:extLst>
      <p:ext uri="{BB962C8B-B14F-4D97-AF65-F5344CB8AC3E}">
        <p14:creationId xmlns:p14="http://schemas.microsoft.com/office/powerpoint/2010/main" val="2322538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7D6E8-42A4-C6E6-3A42-838BCC3D34E7}"/>
              </a:ext>
            </a:extLst>
          </p:cNvPr>
          <p:cNvSpPr>
            <a:spLocks noGrp="1"/>
          </p:cNvSpPr>
          <p:nvPr>
            <p:ph type="title"/>
          </p:nvPr>
        </p:nvSpPr>
        <p:spPr/>
        <p:txBody>
          <a:bodyPr/>
          <a:lstStyle/>
          <a:p>
            <a:r>
              <a:rPr lang="en-GB" dirty="0"/>
              <a:t>Layers of Technology</a:t>
            </a:r>
          </a:p>
        </p:txBody>
      </p:sp>
      <p:sp>
        <p:nvSpPr>
          <p:cNvPr id="3" name="Content Placeholder 2">
            <a:extLst>
              <a:ext uri="{FF2B5EF4-FFF2-40B4-BE49-F238E27FC236}">
                <a16:creationId xmlns:a16="http://schemas.microsoft.com/office/drawing/2014/main" id="{D3F5EFAE-404B-4BA2-BF61-30DC78BD011D}"/>
              </a:ext>
            </a:extLst>
          </p:cNvPr>
          <p:cNvSpPr>
            <a:spLocks noGrp="1"/>
          </p:cNvSpPr>
          <p:nvPr>
            <p:ph idx="1"/>
          </p:nvPr>
        </p:nvSpPr>
        <p:spPr/>
        <p:txBody>
          <a:bodyPr/>
          <a:lstStyle/>
          <a:p>
            <a:pPr eaLnBrk="1" hangingPunct="1">
              <a:lnSpc>
                <a:spcPct val="90000"/>
              </a:lnSpc>
              <a:spcBef>
                <a:spcPct val="20000"/>
              </a:spcBef>
            </a:pPr>
            <a:r>
              <a:rPr lang="tr-TR" altLang="tr-TR" sz="2800" dirty="0"/>
              <a:t>Operating system...</a:t>
            </a:r>
          </a:p>
          <a:p>
            <a:pPr lvl="1" eaLnBrk="1" hangingPunct="1">
              <a:lnSpc>
                <a:spcPct val="90000"/>
              </a:lnSpc>
              <a:spcBef>
                <a:spcPct val="20000"/>
              </a:spcBef>
            </a:pPr>
            <a:r>
              <a:rPr lang="tr-TR" altLang="tr-TR" sz="2400" dirty="0"/>
              <a:t>Interacts directly with the hardware</a:t>
            </a:r>
          </a:p>
          <a:p>
            <a:pPr lvl="2" eaLnBrk="1" hangingPunct="1">
              <a:lnSpc>
                <a:spcPct val="90000"/>
              </a:lnSpc>
              <a:spcBef>
                <a:spcPct val="20000"/>
              </a:spcBef>
            </a:pPr>
            <a:r>
              <a:rPr lang="tr-TR" altLang="tr-TR" sz="2000" dirty="0"/>
              <a:t>Responsible for ensuring efficient use of hardware resources</a:t>
            </a:r>
          </a:p>
          <a:p>
            <a:pPr eaLnBrk="1" hangingPunct="1">
              <a:lnSpc>
                <a:spcPct val="90000"/>
              </a:lnSpc>
              <a:spcBef>
                <a:spcPct val="20000"/>
              </a:spcBef>
            </a:pPr>
            <a:r>
              <a:rPr lang="tr-TR" altLang="tr-TR" sz="2800" dirty="0"/>
              <a:t>Tools...</a:t>
            </a:r>
          </a:p>
          <a:p>
            <a:pPr lvl="1" eaLnBrk="1" hangingPunct="1">
              <a:lnSpc>
                <a:spcPct val="90000"/>
              </a:lnSpc>
              <a:spcBef>
                <a:spcPct val="20000"/>
              </a:spcBef>
            </a:pPr>
            <a:r>
              <a:rPr lang="tr-TR" altLang="tr-TR" sz="2400" dirty="0"/>
              <a:t>Softwares that take adavantage of what the operating system has to offer. </a:t>
            </a:r>
          </a:p>
          <a:p>
            <a:pPr lvl="2" eaLnBrk="1" hangingPunct="1">
              <a:lnSpc>
                <a:spcPct val="90000"/>
              </a:lnSpc>
              <a:spcBef>
                <a:spcPct val="20000"/>
              </a:spcBef>
            </a:pPr>
            <a:r>
              <a:rPr lang="tr-TR" altLang="tr-TR" sz="2000" dirty="0"/>
              <a:t>Programming languages, databases, editors, interface builders...</a:t>
            </a:r>
          </a:p>
          <a:p>
            <a:pPr eaLnBrk="1" hangingPunct="1">
              <a:lnSpc>
                <a:spcPct val="90000"/>
              </a:lnSpc>
              <a:spcBef>
                <a:spcPct val="20000"/>
              </a:spcBef>
            </a:pPr>
            <a:r>
              <a:rPr lang="tr-TR" altLang="tr-TR" sz="2800" dirty="0"/>
              <a:t>Applications...</a:t>
            </a:r>
          </a:p>
          <a:p>
            <a:pPr lvl="1" eaLnBrk="1" hangingPunct="1">
              <a:lnSpc>
                <a:spcPct val="90000"/>
              </a:lnSpc>
              <a:spcBef>
                <a:spcPct val="20000"/>
              </a:spcBef>
            </a:pPr>
            <a:r>
              <a:rPr lang="tr-TR" altLang="tr-TR" sz="2400" dirty="0"/>
              <a:t>Most useful category of software</a:t>
            </a:r>
          </a:p>
          <a:p>
            <a:pPr lvl="2" eaLnBrk="1" hangingPunct="1">
              <a:lnSpc>
                <a:spcPct val="90000"/>
              </a:lnSpc>
              <a:spcBef>
                <a:spcPct val="20000"/>
              </a:spcBef>
            </a:pPr>
            <a:r>
              <a:rPr lang="tr-TR" altLang="tr-TR" sz="2000" dirty="0"/>
              <a:t>Web browsers, email clients, web servers, word processors, etc...</a:t>
            </a:r>
          </a:p>
          <a:p>
            <a:endParaRPr lang="en-GB" dirty="0"/>
          </a:p>
        </p:txBody>
      </p:sp>
      <p:sp>
        <p:nvSpPr>
          <p:cNvPr id="4" name="Slide Number Placeholder 3">
            <a:extLst>
              <a:ext uri="{FF2B5EF4-FFF2-40B4-BE49-F238E27FC236}">
                <a16:creationId xmlns:a16="http://schemas.microsoft.com/office/drawing/2014/main" id="{0D493469-3424-E790-494D-493CB36B814A}"/>
              </a:ext>
            </a:extLst>
          </p:cNvPr>
          <p:cNvSpPr>
            <a:spLocks noGrp="1"/>
          </p:cNvSpPr>
          <p:nvPr>
            <p:ph type="sldNum" sz="quarter" idx="10"/>
          </p:nvPr>
        </p:nvSpPr>
        <p:spPr/>
        <p:txBody>
          <a:bodyPr/>
          <a:lstStyle/>
          <a:p>
            <a:pPr>
              <a:defRPr/>
            </a:pPr>
            <a:fld id="{784B80BB-128E-4902-B3C3-D56A4AC28474}" type="slidenum">
              <a:rPr lang="en-US" altLang="tr-TR" smtClean="0"/>
              <a:pPr>
                <a:defRPr/>
              </a:pPr>
              <a:t>6</a:t>
            </a:fld>
            <a:endParaRPr lang="en-US" altLang="tr-TR"/>
          </a:p>
        </p:txBody>
      </p:sp>
    </p:spTree>
    <p:extLst>
      <p:ext uri="{BB962C8B-B14F-4D97-AF65-F5344CB8AC3E}">
        <p14:creationId xmlns:p14="http://schemas.microsoft.com/office/powerpoint/2010/main" val="2609768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fld id="{0E478899-EEC6-4423-975F-8497EAA3ED6B}" type="slidenum">
              <a:rPr kumimoji="0" lang="en-US" altLang="tr-TR" sz="1200" smtClean="0"/>
              <a:pPr>
                <a:buFontTx/>
                <a:buNone/>
              </a:pPr>
              <a:t>7</a:t>
            </a:fld>
            <a:endParaRPr kumimoji="0" lang="en-US" altLang="tr-TR" sz="1200"/>
          </a:p>
        </p:txBody>
      </p:sp>
      <p:sp>
        <p:nvSpPr>
          <p:cNvPr id="19459" name="Rectangle 2"/>
          <p:cNvSpPr>
            <a:spLocks noGrp="1" noChangeArrowheads="1"/>
          </p:cNvSpPr>
          <p:nvPr>
            <p:ph type="title" idx="4294967295"/>
          </p:nvPr>
        </p:nvSpPr>
        <p:spPr/>
        <p:txBody>
          <a:bodyPr lIns="91440" tIns="45720" rIns="91440" bIns="45720"/>
          <a:lstStyle/>
          <a:p>
            <a:r>
              <a:rPr lang="en-US" altLang="tr-TR" sz="3000" dirty="0">
                <a:latin typeface="Arial" panose="020B0604020202020204" pitchFamily="34" charset="0"/>
                <a:cs typeface="Arial" panose="020B0604020202020204" pitchFamily="34" charset="0"/>
              </a:rPr>
              <a:t>Transformations Between Layers</a:t>
            </a:r>
          </a:p>
        </p:txBody>
      </p:sp>
      <p:pic>
        <p:nvPicPr>
          <p:cNvPr id="21508" name="Picture 18" descr="C:\Documents and Settings\Greg Byrd\My Documents\ece206\mh-slides\ch01\ch01-transfor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36613"/>
            <a:ext cx="27209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23"/>
          <p:cNvSpPr txBox="1">
            <a:spLocks noChangeArrowheads="1"/>
          </p:cNvSpPr>
          <p:nvPr/>
        </p:nvSpPr>
        <p:spPr bwMode="auto">
          <a:xfrm>
            <a:off x="5880100" y="1524000"/>
            <a:ext cx="144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2400" dirty="0">
                <a:solidFill>
                  <a:schemeClr val="accent2"/>
                </a:solidFill>
                <a:latin typeface="Franklin Gothic Demi" panose="020B0703020102020204" pitchFamily="34" charset="0"/>
              </a:rPr>
              <a:t>Problems</a:t>
            </a:r>
          </a:p>
        </p:txBody>
      </p:sp>
      <p:sp>
        <p:nvSpPr>
          <p:cNvPr id="20486" name="Text Box 24"/>
          <p:cNvSpPr txBox="1">
            <a:spLocks noChangeArrowheads="1"/>
          </p:cNvSpPr>
          <p:nvPr/>
        </p:nvSpPr>
        <p:spPr bwMode="auto">
          <a:xfrm>
            <a:off x="5862638" y="2919413"/>
            <a:ext cx="1500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2400">
                <a:solidFill>
                  <a:schemeClr val="accent2"/>
                </a:solidFill>
                <a:latin typeface="Franklin Gothic Demi" panose="020B0703020102020204" pitchFamily="34" charset="0"/>
              </a:rPr>
              <a:t>Language</a:t>
            </a:r>
          </a:p>
        </p:txBody>
      </p:sp>
      <p:sp>
        <p:nvSpPr>
          <p:cNvPr id="20487" name="Text Box 25"/>
          <p:cNvSpPr txBox="1">
            <a:spLocks noChangeArrowheads="1"/>
          </p:cNvSpPr>
          <p:nvPr/>
        </p:nvSpPr>
        <p:spPr bwMode="auto">
          <a:xfrm>
            <a:off x="4610100" y="3617913"/>
            <a:ext cx="3978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lnSpc>
                <a:spcPct val="80000"/>
              </a:lnSpc>
              <a:buFontTx/>
              <a:buNone/>
            </a:pPr>
            <a:r>
              <a:rPr kumimoji="0" lang="en-US" altLang="tr-TR" sz="2400">
                <a:solidFill>
                  <a:schemeClr val="accent2"/>
                </a:solidFill>
                <a:latin typeface="Franklin Gothic Demi" panose="020B0703020102020204" pitchFamily="34" charset="0"/>
              </a:rPr>
              <a:t>Instruction Set Architecture </a:t>
            </a:r>
          </a:p>
        </p:txBody>
      </p:sp>
      <p:sp>
        <p:nvSpPr>
          <p:cNvPr id="20488" name="Text Box 26"/>
          <p:cNvSpPr txBox="1">
            <a:spLocks noChangeArrowheads="1"/>
          </p:cNvSpPr>
          <p:nvPr/>
        </p:nvSpPr>
        <p:spPr bwMode="auto">
          <a:xfrm>
            <a:off x="5289550" y="4241800"/>
            <a:ext cx="2595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2400">
                <a:solidFill>
                  <a:schemeClr val="accent2"/>
                </a:solidFill>
                <a:latin typeface="Franklin Gothic Demi" panose="020B0703020102020204" pitchFamily="34" charset="0"/>
              </a:rPr>
              <a:t>Microarchitecture</a:t>
            </a:r>
          </a:p>
        </p:txBody>
      </p:sp>
      <p:sp>
        <p:nvSpPr>
          <p:cNvPr id="20489" name="Text Box 27"/>
          <p:cNvSpPr txBox="1">
            <a:spLocks noChangeArrowheads="1"/>
          </p:cNvSpPr>
          <p:nvPr/>
        </p:nvSpPr>
        <p:spPr bwMode="auto">
          <a:xfrm>
            <a:off x="5995988" y="49403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2400">
                <a:solidFill>
                  <a:schemeClr val="accent2"/>
                </a:solidFill>
                <a:latin typeface="Franklin Gothic Demi" panose="020B0703020102020204" pitchFamily="34" charset="0"/>
              </a:rPr>
              <a:t>Circuits</a:t>
            </a:r>
          </a:p>
        </p:txBody>
      </p:sp>
      <p:sp>
        <p:nvSpPr>
          <p:cNvPr id="20490" name="Text Box 28"/>
          <p:cNvSpPr txBox="1">
            <a:spLocks noChangeArrowheads="1"/>
          </p:cNvSpPr>
          <p:nvPr/>
        </p:nvSpPr>
        <p:spPr bwMode="auto">
          <a:xfrm>
            <a:off x="5986463" y="5638800"/>
            <a:ext cx="122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2400">
                <a:solidFill>
                  <a:schemeClr val="accent2"/>
                </a:solidFill>
                <a:latin typeface="Franklin Gothic Demi" panose="020B0703020102020204" pitchFamily="34" charset="0"/>
              </a:rPr>
              <a:t>Devices</a:t>
            </a:r>
          </a:p>
        </p:txBody>
      </p:sp>
      <p:sp>
        <p:nvSpPr>
          <p:cNvPr id="20491" name="Text Box 30"/>
          <p:cNvSpPr txBox="1">
            <a:spLocks noChangeArrowheads="1"/>
          </p:cNvSpPr>
          <p:nvPr/>
        </p:nvSpPr>
        <p:spPr bwMode="auto">
          <a:xfrm>
            <a:off x="5791200" y="2220913"/>
            <a:ext cx="163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2400">
                <a:solidFill>
                  <a:schemeClr val="accent2"/>
                </a:solidFill>
                <a:latin typeface="Franklin Gothic Demi" panose="020B0703020102020204" pitchFamily="34" charset="0"/>
              </a:rPr>
              <a:t>Algorithms</a:t>
            </a:r>
          </a:p>
        </p:txBody>
      </p:sp>
      <p:sp>
        <p:nvSpPr>
          <p:cNvPr id="20492" name="Line 32"/>
          <p:cNvSpPr>
            <a:spLocks noChangeShapeType="1"/>
          </p:cNvSpPr>
          <p:nvPr/>
        </p:nvSpPr>
        <p:spPr bwMode="auto">
          <a:xfrm>
            <a:off x="5334000" y="2100263"/>
            <a:ext cx="2514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493" name="Line 33"/>
          <p:cNvSpPr>
            <a:spLocks noChangeShapeType="1"/>
          </p:cNvSpPr>
          <p:nvPr/>
        </p:nvSpPr>
        <p:spPr bwMode="auto">
          <a:xfrm>
            <a:off x="5334000" y="2798763"/>
            <a:ext cx="2514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34"/>
          <p:cNvSpPr>
            <a:spLocks noChangeShapeType="1"/>
          </p:cNvSpPr>
          <p:nvPr/>
        </p:nvSpPr>
        <p:spPr bwMode="auto">
          <a:xfrm>
            <a:off x="5334000" y="3497263"/>
            <a:ext cx="2514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35"/>
          <p:cNvSpPr>
            <a:spLocks noChangeShapeType="1"/>
          </p:cNvSpPr>
          <p:nvPr/>
        </p:nvSpPr>
        <p:spPr bwMode="auto">
          <a:xfrm>
            <a:off x="5334000" y="4121150"/>
            <a:ext cx="2514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Line 36"/>
          <p:cNvSpPr>
            <a:spLocks noChangeShapeType="1"/>
          </p:cNvSpPr>
          <p:nvPr/>
        </p:nvSpPr>
        <p:spPr bwMode="auto">
          <a:xfrm>
            <a:off x="5334000" y="4819650"/>
            <a:ext cx="2514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497" name="Line 37"/>
          <p:cNvSpPr>
            <a:spLocks noChangeShapeType="1"/>
          </p:cNvSpPr>
          <p:nvPr/>
        </p:nvSpPr>
        <p:spPr bwMode="auto">
          <a:xfrm>
            <a:off x="5334000" y="5518150"/>
            <a:ext cx="25146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0485"/>
                                        </p:tgtEl>
                                        <p:attrNameLst>
                                          <p:attrName>style.visibility</p:attrName>
                                        </p:attrNameLst>
                                      </p:cBhvr>
                                      <p:to>
                                        <p:strVal val="visible"/>
                                      </p:to>
                                    </p:set>
                                    <p:animEffect transition="in" filter="dissolve">
                                      <p:cBhvr>
                                        <p:cTn id="11" dur="500"/>
                                        <p:tgtEl>
                                          <p:spTgt spid="204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0492"/>
                                        </p:tgtEl>
                                        <p:attrNameLst>
                                          <p:attrName>style.visibility</p:attrName>
                                        </p:attrNameLst>
                                      </p:cBhvr>
                                      <p:to>
                                        <p:strVal val="visible"/>
                                      </p:to>
                                    </p:set>
                                    <p:animEffect transition="in" filter="dissolve">
                                      <p:cBhvr>
                                        <p:cTn id="16" dur="500"/>
                                        <p:tgtEl>
                                          <p:spTgt spid="2049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491"/>
                                        </p:tgtEl>
                                        <p:attrNameLst>
                                          <p:attrName>style.visibility</p:attrName>
                                        </p:attrNameLst>
                                      </p:cBhvr>
                                      <p:to>
                                        <p:strVal val="visible"/>
                                      </p:to>
                                    </p:set>
                                    <p:animEffect transition="in" filter="dissolve">
                                      <p:cBhvr>
                                        <p:cTn id="19" dur="500"/>
                                        <p:tgtEl>
                                          <p:spTgt spid="2049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0493"/>
                                        </p:tgtEl>
                                        <p:attrNameLst>
                                          <p:attrName>style.visibility</p:attrName>
                                        </p:attrNameLst>
                                      </p:cBhvr>
                                      <p:to>
                                        <p:strVal val="visible"/>
                                      </p:to>
                                    </p:set>
                                    <p:animEffect transition="in" filter="dissolve">
                                      <p:cBhvr>
                                        <p:cTn id="24" dur="500"/>
                                        <p:tgtEl>
                                          <p:spTgt spid="20493"/>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486"/>
                                        </p:tgtEl>
                                        <p:attrNameLst>
                                          <p:attrName>style.visibility</p:attrName>
                                        </p:attrNameLst>
                                      </p:cBhvr>
                                      <p:to>
                                        <p:strVal val="visible"/>
                                      </p:to>
                                    </p:set>
                                    <p:animEffect transition="in" filter="dissolve">
                                      <p:cBhvr>
                                        <p:cTn id="27" dur="500"/>
                                        <p:tgtEl>
                                          <p:spTgt spid="204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494"/>
                                        </p:tgtEl>
                                        <p:attrNameLst>
                                          <p:attrName>style.visibility</p:attrName>
                                        </p:attrNameLst>
                                      </p:cBhvr>
                                      <p:to>
                                        <p:strVal val="visible"/>
                                      </p:to>
                                    </p:set>
                                    <p:animEffect transition="in" filter="dissolve">
                                      <p:cBhvr>
                                        <p:cTn id="32" dur="500"/>
                                        <p:tgtEl>
                                          <p:spTgt spid="2049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0487"/>
                                        </p:tgtEl>
                                        <p:attrNameLst>
                                          <p:attrName>style.visibility</p:attrName>
                                        </p:attrNameLst>
                                      </p:cBhvr>
                                      <p:to>
                                        <p:strVal val="visible"/>
                                      </p:to>
                                    </p:set>
                                    <p:animEffect transition="in" filter="dissolve">
                                      <p:cBhvr>
                                        <p:cTn id="35" dur="500"/>
                                        <p:tgtEl>
                                          <p:spTgt spid="2048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0495"/>
                                        </p:tgtEl>
                                        <p:attrNameLst>
                                          <p:attrName>style.visibility</p:attrName>
                                        </p:attrNameLst>
                                      </p:cBhvr>
                                      <p:to>
                                        <p:strVal val="visible"/>
                                      </p:to>
                                    </p:set>
                                    <p:animEffect transition="in" filter="dissolve">
                                      <p:cBhvr>
                                        <p:cTn id="40" dur="500"/>
                                        <p:tgtEl>
                                          <p:spTgt spid="2049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0488"/>
                                        </p:tgtEl>
                                        <p:attrNameLst>
                                          <p:attrName>style.visibility</p:attrName>
                                        </p:attrNameLst>
                                      </p:cBhvr>
                                      <p:to>
                                        <p:strVal val="visible"/>
                                      </p:to>
                                    </p:set>
                                    <p:animEffect transition="in" filter="dissolve">
                                      <p:cBhvr>
                                        <p:cTn id="43" dur="500"/>
                                        <p:tgtEl>
                                          <p:spTgt spid="2048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0496"/>
                                        </p:tgtEl>
                                        <p:attrNameLst>
                                          <p:attrName>style.visibility</p:attrName>
                                        </p:attrNameLst>
                                      </p:cBhvr>
                                      <p:to>
                                        <p:strVal val="visible"/>
                                      </p:to>
                                    </p:set>
                                    <p:animEffect transition="in" filter="dissolve">
                                      <p:cBhvr>
                                        <p:cTn id="48" dur="500"/>
                                        <p:tgtEl>
                                          <p:spTgt spid="20496"/>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0489"/>
                                        </p:tgtEl>
                                        <p:attrNameLst>
                                          <p:attrName>style.visibility</p:attrName>
                                        </p:attrNameLst>
                                      </p:cBhvr>
                                      <p:to>
                                        <p:strVal val="visible"/>
                                      </p:to>
                                    </p:set>
                                    <p:animEffect transition="in" filter="dissolve">
                                      <p:cBhvr>
                                        <p:cTn id="51" dur="500"/>
                                        <p:tgtEl>
                                          <p:spTgt spid="2048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0497"/>
                                        </p:tgtEl>
                                        <p:attrNameLst>
                                          <p:attrName>style.visibility</p:attrName>
                                        </p:attrNameLst>
                                      </p:cBhvr>
                                      <p:to>
                                        <p:strVal val="visible"/>
                                      </p:to>
                                    </p:set>
                                    <p:animEffect transition="in" filter="dissolve">
                                      <p:cBhvr>
                                        <p:cTn id="56" dur="500"/>
                                        <p:tgtEl>
                                          <p:spTgt spid="20497"/>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20490"/>
                                        </p:tgtEl>
                                        <p:attrNameLst>
                                          <p:attrName>style.visibility</p:attrName>
                                        </p:attrNameLst>
                                      </p:cBhvr>
                                      <p:to>
                                        <p:strVal val="visible"/>
                                      </p:to>
                                    </p:set>
                                    <p:animEffect transition="in" filter="dissolve">
                                      <p:cBhvr>
                                        <p:cTn id="59"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P spid="20487" grpId="0"/>
      <p:bldP spid="20488" grpId="0"/>
      <p:bldP spid="20489" grpId="0"/>
      <p:bldP spid="20490" grpId="0"/>
      <p:bldP spid="20491" grpId="0"/>
      <p:bldP spid="20492" grpId="0" animBg="1"/>
      <p:bldP spid="20493" grpId="0" animBg="1"/>
      <p:bldP spid="20494" grpId="0" animBg="1"/>
      <p:bldP spid="20495" grpId="0" animBg="1"/>
      <p:bldP spid="20496" grpId="0" animBg="1"/>
      <p:bldP spid="204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fld id="{030BFD7B-959C-48CB-B0D4-EC1B51C5B393}" type="slidenum">
              <a:rPr kumimoji="0" lang="en-US" altLang="tr-TR" sz="1200" smtClean="0"/>
              <a:pPr>
                <a:buFontTx/>
                <a:buNone/>
              </a:pPr>
              <a:t>8</a:t>
            </a:fld>
            <a:endParaRPr kumimoji="0" lang="en-US" altLang="tr-TR" sz="1200"/>
          </a:p>
        </p:txBody>
      </p:sp>
      <p:sp>
        <p:nvSpPr>
          <p:cNvPr id="21507" name="Rectangle 2"/>
          <p:cNvSpPr>
            <a:spLocks noGrp="1" noChangeArrowheads="1"/>
          </p:cNvSpPr>
          <p:nvPr>
            <p:ph type="title" idx="4294967295"/>
          </p:nvPr>
        </p:nvSpPr>
        <p:spPr/>
        <p:txBody>
          <a:bodyPr lIns="91440" tIns="45720" rIns="91440" bIns="45720"/>
          <a:lstStyle/>
          <a:p>
            <a:r>
              <a:rPr lang="en-US" altLang="tr-TR" sz="3000" dirty="0">
                <a:latin typeface="Arial" panose="020B0604020202020204" pitchFamily="34" charset="0"/>
                <a:cs typeface="Arial" panose="020B0604020202020204" pitchFamily="34" charset="0"/>
              </a:rPr>
              <a:t>How do we solve a problem using a computer?</a:t>
            </a:r>
          </a:p>
        </p:txBody>
      </p:sp>
      <p:sp>
        <p:nvSpPr>
          <p:cNvPr id="21508" name="Rectangle 3"/>
          <p:cNvSpPr>
            <a:spLocks noGrp="1" noChangeArrowheads="1"/>
          </p:cNvSpPr>
          <p:nvPr>
            <p:ph type="body" idx="4294967295"/>
          </p:nvPr>
        </p:nvSpPr>
        <p:spPr>
          <a:xfrm>
            <a:off x="395288" y="836613"/>
            <a:ext cx="8134350" cy="1162050"/>
          </a:xfrm>
        </p:spPr>
        <p:txBody>
          <a:bodyPr lIns="91440" tIns="45720" rIns="91440" bIns="45720"/>
          <a:lstStyle/>
          <a:p>
            <a:r>
              <a:rPr lang="en-US" altLang="tr-TR" sz="2800"/>
              <a:t>A systematic sequence of transformations between </a:t>
            </a:r>
            <a:br>
              <a:rPr lang="en-US" altLang="tr-TR" sz="2800"/>
            </a:br>
            <a:r>
              <a:rPr lang="en-US" altLang="tr-TR" sz="2800"/>
              <a:t>layers of abstraction.</a:t>
            </a:r>
          </a:p>
        </p:txBody>
      </p:sp>
      <p:sp>
        <p:nvSpPr>
          <p:cNvPr id="73732" name="Rectangle 4"/>
          <p:cNvSpPr>
            <a:spLocks noChangeArrowheads="1"/>
          </p:cNvSpPr>
          <p:nvPr/>
        </p:nvSpPr>
        <p:spPr bwMode="auto">
          <a:xfrm>
            <a:off x="914400" y="1965325"/>
            <a:ext cx="1828800" cy="6858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2400" b="1" i="1">
                <a:latin typeface="Arial" panose="020B0604020202020204" pitchFamily="34" charset="0"/>
              </a:rPr>
              <a:t>Problem</a:t>
            </a:r>
            <a:endParaRPr kumimoji="0" lang="en-US" altLang="tr-TR" sz="2400" b="1" i="1">
              <a:latin typeface="Franklin Gothic Book" panose="020B0503020102020204" pitchFamily="34" charset="0"/>
            </a:endParaRPr>
          </a:p>
        </p:txBody>
      </p:sp>
      <p:sp>
        <p:nvSpPr>
          <p:cNvPr id="73733" name="Rectangle 5"/>
          <p:cNvSpPr>
            <a:spLocks noChangeArrowheads="1"/>
          </p:cNvSpPr>
          <p:nvPr/>
        </p:nvSpPr>
        <p:spPr bwMode="auto">
          <a:xfrm>
            <a:off x="914400" y="3184525"/>
            <a:ext cx="1828800" cy="6858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2400" b="1" i="1">
                <a:latin typeface="Arial" panose="020B0604020202020204" pitchFamily="34" charset="0"/>
              </a:rPr>
              <a:t>Algorithm</a:t>
            </a:r>
            <a:endParaRPr kumimoji="0" lang="en-US" altLang="tr-TR" sz="2400" b="1" i="1">
              <a:latin typeface="Franklin Gothic Book" panose="020B0503020102020204" pitchFamily="34" charset="0"/>
            </a:endParaRPr>
          </a:p>
        </p:txBody>
      </p:sp>
      <p:sp>
        <p:nvSpPr>
          <p:cNvPr id="73734" name="Rectangle 6"/>
          <p:cNvSpPr>
            <a:spLocks noChangeArrowheads="1"/>
          </p:cNvSpPr>
          <p:nvPr/>
        </p:nvSpPr>
        <p:spPr bwMode="auto">
          <a:xfrm>
            <a:off x="914400" y="4403725"/>
            <a:ext cx="1828800" cy="6858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2400" b="1" i="1">
                <a:latin typeface="Arial" panose="020B0604020202020204" pitchFamily="34" charset="0"/>
              </a:rPr>
              <a:t>Program</a:t>
            </a:r>
            <a:endParaRPr kumimoji="0" lang="en-US" altLang="tr-TR" sz="2400" b="1" i="1">
              <a:latin typeface="Franklin Gothic Book" panose="020B0503020102020204" pitchFamily="34" charset="0"/>
            </a:endParaRPr>
          </a:p>
        </p:txBody>
      </p:sp>
      <p:sp>
        <p:nvSpPr>
          <p:cNvPr id="21512" name="Text Box 7"/>
          <p:cNvSpPr txBox="1">
            <a:spLocks noChangeArrowheads="1"/>
          </p:cNvSpPr>
          <p:nvPr/>
        </p:nvSpPr>
        <p:spPr bwMode="auto">
          <a:xfrm>
            <a:off x="3429000" y="2667000"/>
            <a:ext cx="5354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i="1">
                <a:latin typeface="Arial" panose="020B0604020202020204" pitchFamily="34" charset="0"/>
              </a:rPr>
              <a:t>Software Design:</a:t>
            </a:r>
          </a:p>
          <a:p>
            <a:pPr>
              <a:buFontTx/>
              <a:buNone/>
            </a:pPr>
            <a:r>
              <a:rPr kumimoji="0" lang="en-US" altLang="tr-TR" sz="2400">
                <a:latin typeface="Arial" panose="020B0604020202020204" pitchFamily="34" charset="0"/>
              </a:rPr>
              <a:t>choose algorithms and data structures</a:t>
            </a:r>
            <a:endParaRPr kumimoji="0" lang="en-US" altLang="tr-TR" sz="2400">
              <a:latin typeface="Franklin Gothic Book" panose="020B0503020102020204" pitchFamily="34" charset="0"/>
            </a:endParaRPr>
          </a:p>
        </p:txBody>
      </p:sp>
      <p:sp>
        <p:nvSpPr>
          <p:cNvPr id="21513" name="Text Box 8"/>
          <p:cNvSpPr txBox="1">
            <a:spLocks noChangeArrowheads="1"/>
          </p:cNvSpPr>
          <p:nvPr/>
        </p:nvSpPr>
        <p:spPr bwMode="auto">
          <a:xfrm>
            <a:off x="3429000" y="3886200"/>
            <a:ext cx="4492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i="1">
                <a:latin typeface="Arial" panose="020B0604020202020204" pitchFamily="34" charset="0"/>
              </a:rPr>
              <a:t>Programming:</a:t>
            </a:r>
          </a:p>
          <a:p>
            <a:pPr>
              <a:buFontTx/>
              <a:buNone/>
            </a:pPr>
            <a:r>
              <a:rPr kumimoji="0" lang="en-US" altLang="tr-TR" sz="2400">
                <a:latin typeface="Arial" panose="020B0604020202020204" pitchFamily="34" charset="0"/>
              </a:rPr>
              <a:t>use language to express design</a:t>
            </a:r>
            <a:endParaRPr kumimoji="0" lang="en-US" altLang="tr-TR" sz="2400">
              <a:latin typeface="Franklin Gothic Book" panose="020B0503020102020204" pitchFamily="34" charset="0"/>
            </a:endParaRPr>
          </a:p>
        </p:txBody>
      </p:sp>
      <p:sp>
        <p:nvSpPr>
          <p:cNvPr id="73737" name="Rectangle 9"/>
          <p:cNvSpPr>
            <a:spLocks noChangeArrowheads="1"/>
          </p:cNvSpPr>
          <p:nvPr/>
        </p:nvSpPr>
        <p:spPr bwMode="auto">
          <a:xfrm>
            <a:off x="914400" y="5622925"/>
            <a:ext cx="1828800" cy="6858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2000" b="1" i="1">
                <a:latin typeface="Franklin Gothic Book" panose="020B0503020102020204" pitchFamily="34" charset="0"/>
              </a:rPr>
              <a:t>Instr Set</a:t>
            </a:r>
          </a:p>
          <a:p>
            <a:pPr algn="ctr">
              <a:buFontTx/>
              <a:buNone/>
            </a:pPr>
            <a:r>
              <a:rPr kumimoji="0" lang="en-US" altLang="tr-TR" sz="2000" b="1" i="1">
                <a:latin typeface="Franklin Gothic Book" panose="020B0503020102020204" pitchFamily="34" charset="0"/>
              </a:rPr>
              <a:t>Architecture</a:t>
            </a:r>
          </a:p>
        </p:txBody>
      </p:sp>
      <p:sp>
        <p:nvSpPr>
          <p:cNvPr id="21515" name="AutoShape 10"/>
          <p:cNvSpPr>
            <a:spLocks noChangeArrowheads="1"/>
          </p:cNvSpPr>
          <p:nvPr/>
        </p:nvSpPr>
        <p:spPr bwMode="auto">
          <a:xfrm>
            <a:off x="2743200" y="4632325"/>
            <a:ext cx="685800" cy="1676400"/>
          </a:xfrm>
          <a:prstGeom prst="curvedLeftArrow">
            <a:avLst>
              <a:gd name="adj1" fmla="val 48889"/>
              <a:gd name="adj2" fmla="val 97778"/>
              <a:gd name="adj3" fmla="val 33333"/>
            </a:avLst>
          </a:prstGeom>
          <a:solidFill>
            <a:srgbClr val="FF7C80"/>
          </a:solidFill>
          <a:ln w="9525">
            <a:solidFill>
              <a:schemeClr val="tx1"/>
            </a:solidFill>
            <a:miter lim="800000"/>
            <a:headEnd/>
            <a:tailEnd/>
          </a:ln>
        </p:spPr>
        <p:txBody>
          <a:bodyPr wrap="none" anchor="ct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endParaRPr kumimoji="0" lang="en-GB" altLang="tr-TR" sz="2400">
              <a:latin typeface="Arial" panose="020B0604020202020204" pitchFamily="34" charset="0"/>
            </a:endParaRPr>
          </a:p>
        </p:txBody>
      </p:sp>
      <p:sp>
        <p:nvSpPr>
          <p:cNvPr id="21516" name="AutoShape 11"/>
          <p:cNvSpPr>
            <a:spLocks noChangeArrowheads="1"/>
          </p:cNvSpPr>
          <p:nvPr/>
        </p:nvSpPr>
        <p:spPr bwMode="auto">
          <a:xfrm>
            <a:off x="2743200" y="3413125"/>
            <a:ext cx="685800" cy="1676400"/>
          </a:xfrm>
          <a:prstGeom prst="curvedLeftArrow">
            <a:avLst>
              <a:gd name="adj1" fmla="val 48889"/>
              <a:gd name="adj2" fmla="val 97778"/>
              <a:gd name="adj3" fmla="val 33333"/>
            </a:avLst>
          </a:prstGeom>
          <a:solidFill>
            <a:srgbClr val="FF7C80"/>
          </a:solidFill>
          <a:ln w="9525">
            <a:solidFill>
              <a:schemeClr val="tx1"/>
            </a:solidFill>
            <a:miter lim="800000"/>
            <a:headEnd/>
            <a:tailEnd/>
          </a:ln>
        </p:spPr>
        <p:txBody>
          <a:bodyPr wrap="none" anchor="ct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endParaRPr kumimoji="0" lang="en-GB" altLang="tr-TR" sz="2400">
              <a:latin typeface="Arial" panose="020B0604020202020204" pitchFamily="34" charset="0"/>
            </a:endParaRPr>
          </a:p>
        </p:txBody>
      </p:sp>
      <p:sp>
        <p:nvSpPr>
          <p:cNvPr id="21517" name="AutoShape 12"/>
          <p:cNvSpPr>
            <a:spLocks noChangeArrowheads="1"/>
          </p:cNvSpPr>
          <p:nvPr/>
        </p:nvSpPr>
        <p:spPr bwMode="auto">
          <a:xfrm>
            <a:off x="2743200" y="2193925"/>
            <a:ext cx="685800" cy="1676400"/>
          </a:xfrm>
          <a:prstGeom prst="curvedLeftArrow">
            <a:avLst>
              <a:gd name="adj1" fmla="val 48889"/>
              <a:gd name="adj2" fmla="val 97778"/>
              <a:gd name="adj3" fmla="val 33333"/>
            </a:avLst>
          </a:prstGeom>
          <a:solidFill>
            <a:srgbClr val="FF7C80"/>
          </a:solidFill>
          <a:ln w="9525">
            <a:solidFill>
              <a:schemeClr val="tx1"/>
            </a:solidFill>
            <a:miter lim="800000"/>
            <a:headEnd/>
            <a:tailEnd/>
          </a:ln>
        </p:spPr>
        <p:txBody>
          <a:bodyPr wrap="none" anchor="ct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endParaRPr kumimoji="0" lang="en-GB" altLang="tr-TR" sz="2400">
              <a:latin typeface="Arial" panose="020B0604020202020204" pitchFamily="34" charset="0"/>
            </a:endParaRPr>
          </a:p>
        </p:txBody>
      </p:sp>
      <p:sp>
        <p:nvSpPr>
          <p:cNvPr id="21518" name="Text Box 13"/>
          <p:cNvSpPr txBox="1">
            <a:spLocks noChangeArrowheads="1"/>
          </p:cNvSpPr>
          <p:nvPr/>
        </p:nvSpPr>
        <p:spPr bwMode="auto">
          <a:xfrm>
            <a:off x="3429000" y="5029200"/>
            <a:ext cx="5410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i="1">
                <a:latin typeface="Arial" panose="020B0604020202020204" pitchFamily="34" charset="0"/>
              </a:rPr>
              <a:t>Compiling/Interpreting:</a:t>
            </a:r>
          </a:p>
          <a:p>
            <a:pPr>
              <a:buFontTx/>
              <a:buNone/>
            </a:pPr>
            <a:r>
              <a:rPr kumimoji="0" lang="en-US" altLang="tr-TR" sz="2400">
                <a:latin typeface="Arial" panose="020B0604020202020204" pitchFamily="34" charset="0"/>
              </a:rPr>
              <a:t>convert language to </a:t>
            </a:r>
            <a:br>
              <a:rPr kumimoji="0" lang="en-US" altLang="tr-TR" sz="2400">
                <a:latin typeface="Arial" panose="020B0604020202020204" pitchFamily="34" charset="0"/>
              </a:rPr>
            </a:br>
            <a:r>
              <a:rPr kumimoji="0" lang="en-US" altLang="tr-TR" sz="2400">
                <a:latin typeface="Arial" panose="020B0604020202020204" pitchFamily="34" charset="0"/>
              </a:rPr>
              <a:t>machine instructions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dissolve">
                                      <p:cBhvr>
                                        <p:cTn id="7" dur="500"/>
                                        <p:tgtEl>
                                          <p:spTgt spid="215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2"/>
                                        </p:tgtEl>
                                        <p:attrNameLst>
                                          <p:attrName>style.visibility</p:attrName>
                                        </p:attrNameLst>
                                      </p:cBhvr>
                                      <p:to>
                                        <p:strVal val="visible"/>
                                      </p:to>
                                    </p:set>
                                    <p:animEffect transition="in" filter="dissolve">
                                      <p:cBhvr>
                                        <p:cTn id="12" dur="500"/>
                                        <p:tgtEl>
                                          <p:spTgt spid="737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17"/>
                                        </p:tgtEl>
                                        <p:attrNameLst>
                                          <p:attrName>style.visibility</p:attrName>
                                        </p:attrNameLst>
                                      </p:cBhvr>
                                      <p:to>
                                        <p:strVal val="visible"/>
                                      </p:to>
                                    </p:set>
                                    <p:animEffect transition="in" filter="dissolve">
                                      <p:cBhvr>
                                        <p:cTn id="17" dur="500"/>
                                        <p:tgtEl>
                                          <p:spTgt spid="2151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1512"/>
                                        </p:tgtEl>
                                        <p:attrNameLst>
                                          <p:attrName>style.visibility</p:attrName>
                                        </p:attrNameLst>
                                      </p:cBhvr>
                                      <p:to>
                                        <p:strVal val="visible"/>
                                      </p:to>
                                    </p:set>
                                    <p:animEffect transition="in" filter="dissolve">
                                      <p:cBhvr>
                                        <p:cTn id="20" dur="500"/>
                                        <p:tgtEl>
                                          <p:spTgt spid="215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3733"/>
                                        </p:tgtEl>
                                        <p:attrNameLst>
                                          <p:attrName>style.visibility</p:attrName>
                                        </p:attrNameLst>
                                      </p:cBhvr>
                                      <p:to>
                                        <p:strVal val="visible"/>
                                      </p:to>
                                    </p:set>
                                    <p:animEffect transition="in" filter="dissolve">
                                      <p:cBhvr>
                                        <p:cTn id="25" dur="500"/>
                                        <p:tgtEl>
                                          <p:spTgt spid="7373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1516"/>
                                        </p:tgtEl>
                                        <p:attrNameLst>
                                          <p:attrName>style.visibility</p:attrName>
                                        </p:attrNameLst>
                                      </p:cBhvr>
                                      <p:to>
                                        <p:strVal val="visible"/>
                                      </p:to>
                                    </p:set>
                                    <p:animEffect transition="in" filter="dissolve">
                                      <p:cBhvr>
                                        <p:cTn id="30" dur="500"/>
                                        <p:tgtEl>
                                          <p:spTgt spid="2151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1513"/>
                                        </p:tgtEl>
                                        <p:attrNameLst>
                                          <p:attrName>style.visibility</p:attrName>
                                        </p:attrNameLst>
                                      </p:cBhvr>
                                      <p:to>
                                        <p:strVal val="visible"/>
                                      </p:to>
                                    </p:set>
                                    <p:animEffect transition="in" filter="dissolve">
                                      <p:cBhvr>
                                        <p:cTn id="33" dur="500"/>
                                        <p:tgtEl>
                                          <p:spTgt spid="2151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3734"/>
                                        </p:tgtEl>
                                        <p:attrNameLst>
                                          <p:attrName>style.visibility</p:attrName>
                                        </p:attrNameLst>
                                      </p:cBhvr>
                                      <p:to>
                                        <p:strVal val="visible"/>
                                      </p:to>
                                    </p:set>
                                    <p:animEffect transition="in" filter="dissolve">
                                      <p:cBhvr>
                                        <p:cTn id="38" dur="500"/>
                                        <p:tgtEl>
                                          <p:spTgt spid="7373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1515"/>
                                        </p:tgtEl>
                                        <p:attrNameLst>
                                          <p:attrName>style.visibility</p:attrName>
                                        </p:attrNameLst>
                                      </p:cBhvr>
                                      <p:to>
                                        <p:strVal val="visible"/>
                                      </p:to>
                                    </p:set>
                                    <p:animEffect transition="in" filter="dissolve">
                                      <p:cBhvr>
                                        <p:cTn id="43" dur="500"/>
                                        <p:tgtEl>
                                          <p:spTgt spid="2151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1518"/>
                                        </p:tgtEl>
                                        <p:attrNameLst>
                                          <p:attrName>style.visibility</p:attrName>
                                        </p:attrNameLst>
                                      </p:cBhvr>
                                      <p:to>
                                        <p:strVal val="visible"/>
                                      </p:to>
                                    </p:set>
                                    <p:animEffect transition="in" filter="dissolve">
                                      <p:cBhvr>
                                        <p:cTn id="46" dur="500"/>
                                        <p:tgtEl>
                                          <p:spTgt spid="2151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3737"/>
                                        </p:tgtEl>
                                        <p:attrNameLst>
                                          <p:attrName>style.visibility</p:attrName>
                                        </p:attrNameLst>
                                      </p:cBhvr>
                                      <p:to>
                                        <p:strVal val="visible"/>
                                      </p:to>
                                    </p:set>
                                    <p:animEffect transition="in" filter="dissolve">
                                      <p:cBhvr>
                                        <p:cTn id="51" dur="500"/>
                                        <p:tgtEl>
                                          <p:spTgt spid="73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P spid="73732" grpId="0" animBg="1"/>
      <p:bldP spid="73733" grpId="0" animBg="1"/>
      <p:bldP spid="73734" grpId="0" animBg="1"/>
      <p:bldP spid="21512" grpId="0"/>
      <p:bldP spid="21513" grpId="0"/>
      <p:bldP spid="73737" grpId="0" animBg="1"/>
      <p:bldP spid="21515" grpId="0" animBg="1"/>
      <p:bldP spid="21516" grpId="0" animBg="1"/>
      <p:bldP spid="21517" grpId="0" animBg="1"/>
      <p:bldP spid="215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fld id="{3E9A5052-7FDF-4246-B5E3-3F1269ACD618}" type="slidenum">
              <a:rPr kumimoji="0" lang="en-US" altLang="tr-TR" sz="1200" smtClean="0"/>
              <a:pPr>
                <a:buFontTx/>
                <a:buNone/>
              </a:pPr>
              <a:t>9</a:t>
            </a:fld>
            <a:endParaRPr kumimoji="0" lang="en-US" altLang="tr-TR" sz="1200"/>
          </a:p>
        </p:txBody>
      </p:sp>
      <p:sp>
        <p:nvSpPr>
          <p:cNvPr id="23555" name="Rectangle 2"/>
          <p:cNvSpPr>
            <a:spLocks noGrp="1" noChangeArrowheads="1"/>
          </p:cNvSpPr>
          <p:nvPr>
            <p:ph type="title" idx="4294967295"/>
          </p:nvPr>
        </p:nvSpPr>
        <p:spPr/>
        <p:txBody>
          <a:bodyPr lIns="91440" tIns="45720" rIns="91440" bIns="45720"/>
          <a:lstStyle/>
          <a:p>
            <a:r>
              <a:rPr lang="en-US" altLang="tr-TR" sz="3000" dirty="0">
                <a:latin typeface="Arial" panose="020B0604020202020204" pitchFamily="34" charset="0"/>
                <a:cs typeface="Arial" panose="020B0604020202020204" pitchFamily="34" charset="0"/>
              </a:rPr>
              <a:t>Deeper and Deeper…</a:t>
            </a:r>
          </a:p>
        </p:txBody>
      </p:sp>
      <p:sp>
        <p:nvSpPr>
          <p:cNvPr id="45059" name="Rectangle 3"/>
          <p:cNvSpPr>
            <a:spLocks noChangeArrowheads="1"/>
          </p:cNvSpPr>
          <p:nvPr/>
        </p:nvSpPr>
        <p:spPr bwMode="auto">
          <a:xfrm>
            <a:off x="762000" y="1600200"/>
            <a:ext cx="1828800" cy="6858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2000" b="1" i="1">
                <a:latin typeface="Arial" panose="020B0604020202020204" pitchFamily="34" charset="0"/>
              </a:rPr>
              <a:t>Instr Set</a:t>
            </a:r>
          </a:p>
          <a:p>
            <a:pPr algn="ctr">
              <a:buFontTx/>
              <a:buNone/>
            </a:pPr>
            <a:r>
              <a:rPr kumimoji="0" lang="en-US" altLang="tr-TR" sz="2000" b="1" i="1">
                <a:latin typeface="Arial" panose="020B0604020202020204" pitchFamily="34" charset="0"/>
              </a:rPr>
              <a:t>Architecture</a:t>
            </a:r>
            <a:endParaRPr kumimoji="0" lang="en-US" altLang="tr-TR" sz="2000" b="1" i="1">
              <a:latin typeface="Franklin Gothic Book" panose="020B0503020102020204" pitchFamily="34" charset="0"/>
            </a:endParaRPr>
          </a:p>
        </p:txBody>
      </p:sp>
      <p:sp>
        <p:nvSpPr>
          <p:cNvPr id="45060" name="Rectangle 4"/>
          <p:cNvSpPr>
            <a:spLocks noChangeArrowheads="1"/>
          </p:cNvSpPr>
          <p:nvPr/>
        </p:nvSpPr>
        <p:spPr bwMode="auto">
          <a:xfrm>
            <a:off x="762000" y="2819400"/>
            <a:ext cx="1828800" cy="6858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2400" b="1" i="1">
                <a:latin typeface="Arial" panose="020B0604020202020204" pitchFamily="34" charset="0"/>
              </a:rPr>
              <a:t>Microarch</a:t>
            </a:r>
            <a:endParaRPr kumimoji="0" lang="en-US" altLang="tr-TR" sz="2400" b="1" i="1">
              <a:latin typeface="Franklin Gothic Book" panose="020B0503020102020204" pitchFamily="34" charset="0"/>
            </a:endParaRPr>
          </a:p>
        </p:txBody>
      </p:sp>
      <p:sp>
        <p:nvSpPr>
          <p:cNvPr id="45061" name="Rectangle 5"/>
          <p:cNvSpPr>
            <a:spLocks noChangeArrowheads="1"/>
          </p:cNvSpPr>
          <p:nvPr/>
        </p:nvSpPr>
        <p:spPr bwMode="auto">
          <a:xfrm>
            <a:off x="762000" y="4038600"/>
            <a:ext cx="1828800" cy="6858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2400" b="1" i="1">
                <a:latin typeface="Arial" panose="020B0604020202020204" pitchFamily="34" charset="0"/>
              </a:rPr>
              <a:t>Circuits</a:t>
            </a:r>
            <a:endParaRPr kumimoji="0" lang="en-US" altLang="tr-TR" sz="2400" b="1" i="1">
              <a:latin typeface="Franklin Gothic Book" panose="020B0503020102020204" pitchFamily="34" charset="0"/>
            </a:endParaRPr>
          </a:p>
        </p:txBody>
      </p:sp>
      <p:sp>
        <p:nvSpPr>
          <p:cNvPr id="22535" name="Text Box 6"/>
          <p:cNvSpPr txBox="1">
            <a:spLocks noChangeArrowheads="1"/>
          </p:cNvSpPr>
          <p:nvPr/>
        </p:nvSpPr>
        <p:spPr bwMode="auto">
          <a:xfrm>
            <a:off x="3276600" y="2209800"/>
            <a:ext cx="4995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i="1" dirty="0">
                <a:latin typeface="Arial" panose="020B0604020202020204" pitchFamily="34" charset="0"/>
              </a:rPr>
              <a:t>Processor Design:</a:t>
            </a:r>
          </a:p>
          <a:p>
            <a:pPr>
              <a:buFontTx/>
              <a:buNone/>
            </a:pPr>
            <a:r>
              <a:rPr kumimoji="0" lang="en-US" altLang="tr-TR" sz="2400" dirty="0">
                <a:latin typeface="Arial" panose="020B0604020202020204" pitchFamily="34" charset="0"/>
              </a:rPr>
              <a:t>choose structures to implement ISA</a:t>
            </a:r>
            <a:endParaRPr kumimoji="0" lang="en-US" altLang="tr-TR" sz="2400" dirty="0">
              <a:latin typeface="Franklin Gothic Book" panose="020B0503020102020204" pitchFamily="34" charset="0"/>
            </a:endParaRPr>
          </a:p>
        </p:txBody>
      </p:sp>
      <p:sp>
        <p:nvSpPr>
          <p:cNvPr id="22536" name="Text Box 7"/>
          <p:cNvSpPr txBox="1">
            <a:spLocks noChangeArrowheads="1"/>
          </p:cNvSpPr>
          <p:nvPr/>
        </p:nvSpPr>
        <p:spPr bwMode="auto">
          <a:xfrm>
            <a:off x="3276600" y="3276600"/>
            <a:ext cx="42529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i="1">
                <a:latin typeface="Arial" panose="020B0604020202020204" pitchFamily="34" charset="0"/>
              </a:rPr>
              <a:t>Logic/Circuit Design:</a:t>
            </a:r>
          </a:p>
          <a:p>
            <a:pPr>
              <a:buFontTx/>
              <a:buNone/>
            </a:pPr>
            <a:r>
              <a:rPr kumimoji="0" lang="en-US" altLang="tr-TR" sz="2400">
                <a:latin typeface="Arial" panose="020B0604020202020204" pitchFamily="34" charset="0"/>
              </a:rPr>
              <a:t>gates  and low-level circuits to</a:t>
            </a:r>
            <a:br>
              <a:rPr kumimoji="0" lang="en-US" altLang="tr-TR" sz="2400">
                <a:latin typeface="Arial" panose="020B0604020202020204" pitchFamily="34" charset="0"/>
              </a:rPr>
            </a:br>
            <a:r>
              <a:rPr kumimoji="0" lang="en-US" altLang="tr-TR" sz="2400">
                <a:latin typeface="Arial" panose="020B0604020202020204" pitchFamily="34" charset="0"/>
              </a:rPr>
              <a:t>implement components</a:t>
            </a:r>
          </a:p>
        </p:txBody>
      </p:sp>
      <p:sp>
        <p:nvSpPr>
          <p:cNvPr id="45064" name="Rectangle 8"/>
          <p:cNvSpPr>
            <a:spLocks noChangeArrowheads="1"/>
          </p:cNvSpPr>
          <p:nvPr/>
        </p:nvSpPr>
        <p:spPr bwMode="auto">
          <a:xfrm>
            <a:off x="762000" y="5257800"/>
            <a:ext cx="1828800" cy="6858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nchor="ct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r>
              <a:rPr kumimoji="0" lang="en-US" altLang="tr-TR" sz="2400" b="1" i="1">
                <a:latin typeface="Arial" panose="020B0604020202020204" pitchFamily="34" charset="0"/>
              </a:rPr>
              <a:t>Devices</a:t>
            </a:r>
          </a:p>
        </p:txBody>
      </p:sp>
      <p:sp>
        <p:nvSpPr>
          <p:cNvPr id="22538" name="AutoShape 9"/>
          <p:cNvSpPr>
            <a:spLocks noChangeArrowheads="1"/>
          </p:cNvSpPr>
          <p:nvPr/>
        </p:nvSpPr>
        <p:spPr bwMode="auto">
          <a:xfrm>
            <a:off x="2590800" y="4267200"/>
            <a:ext cx="685800" cy="1676400"/>
          </a:xfrm>
          <a:prstGeom prst="curvedLeftArrow">
            <a:avLst>
              <a:gd name="adj1" fmla="val 48889"/>
              <a:gd name="adj2" fmla="val 97778"/>
              <a:gd name="adj3" fmla="val 33333"/>
            </a:avLst>
          </a:prstGeom>
          <a:solidFill>
            <a:srgbClr val="FF7C80"/>
          </a:solidFill>
          <a:ln w="9525">
            <a:solidFill>
              <a:schemeClr val="tx1"/>
            </a:solidFill>
            <a:miter lim="800000"/>
            <a:headEnd/>
            <a:tailEnd/>
          </a:ln>
        </p:spPr>
        <p:txBody>
          <a:bodyPr wrap="none" anchor="ct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endParaRPr kumimoji="0" lang="en-GB" altLang="tr-TR" sz="2400">
              <a:latin typeface="Arial" panose="020B0604020202020204" pitchFamily="34" charset="0"/>
            </a:endParaRPr>
          </a:p>
        </p:txBody>
      </p:sp>
      <p:sp>
        <p:nvSpPr>
          <p:cNvPr id="22539" name="AutoShape 10"/>
          <p:cNvSpPr>
            <a:spLocks noChangeArrowheads="1"/>
          </p:cNvSpPr>
          <p:nvPr/>
        </p:nvSpPr>
        <p:spPr bwMode="auto">
          <a:xfrm>
            <a:off x="2590800" y="3048000"/>
            <a:ext cx="685800" cy="1676400"/>
          </a:xfrm>
          <a:prstGeom prst="curvedLeftArrow">
            <a:avLst>
              <a:gd name="adj1" fmla="val 48889"/>
              <a:gd name="adj2" fmla="val 97778"/>
              <a:gd name="adj3" fmla="val 33333"/>
            </a:avLst>
          </a:prstGeom>
          <a:solidFill>
            <a:srgbClr val="FF7C80"/>
          </a:solidFill>
          <a:ln w="9525">
            <a:solidFill>
              <a:schemeClr val="tx1"/>
            </a:solidFill>
            <a:miter lim="800000"/>
            <a:headEnd/>
            <a:tailEnd/>
          </a:ln>
        </p:spPr>
        <p:txBody>
          <a:bodyPr wrap="none" anchor="ct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endParaRPr kumimoji="0" lang="en-GB" altLang="tr-TR" sz="2400">
              <a:latin typeface="Arial" panose="020B0604020202020204" pitchFamily="34" charset="0"/>
            </a:endParaRPr>
          </a:p>
        </p:txBody>
      </p:sp>
      <p:sp>
        <p:nvSpPr>
          <p:cNvPr id="22540" name="AutoShape 11"/>
          <p:cNvSpPr>
            <a:spLocks noChangeArrowheads="1"/>
          </p:cNvSpPr>
          <p:nvPr/>
        </p:nvSpPr>
        <p:spPr bwMode="auto">
          <a:xfrm>
            <a:off x="2590800" y="1828800"/>
            <a:ext cx="685800" cy="1676400"/>
          </a:xfrm>
          <a:prstGeom prst="curvedLeftArrow">
            <a:avLst>
              <a:gd name="adj1" fmla="val 48889"/>
              <a:gd name="adj2" fmla="val 97778"/>
              <a:gd name="adj3" fmla="val 33333"/>
            </a:avLst>
          </a:prstGeom>
          <a:solidFill>
            <a:srgbClr val="FF7C80"/>
          </a:solidFill>
          <a:ln w="9525">
            <a:solidFill>
              <a:schemeClr val="tx1"/>
            </a:solidFill>
            <a:miter lim="800000"/>
            <a:headEnd/>
            <a:tailEnd/>
          </a:ln>
        </p:spPr>
        <p:txBody>
          <a:bodyPr wrap="none" anchor="ct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lgn="ctr">
              <a:buFontTx/>
              <a:buNone/>
            </a:pPr>
            <a:endParaRPr kumimoji="0" lang="en-GB" altLang="tr-TR" sz="2400">
              <a:latin typeface="Arial" panose="020B0604020202020204" pitchFamily="34" charset="0"/>
            </a:endParaRPr>
          </a:p>
        </p:txBody>
      </p:sp>
      <p:sp>
        <p:nvSpPr>
          <p:cNvPr id="22541" name="Text Box 12"/>
          <p:cNvSpPr txBox="1">
            <a:spLocks noChangeArrowheads="1"/>
          </p:cNvSpPr>
          <p:nvPr/>
        </p:nvSpPr>
        <p:spPr bwMode="auto">
          <a:xfrm>
            <a:off x="3276600" y="4648200"/>
            <a:ext cx="53467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har char="•"/>
              <a:defRPr kumimoji="1" sz="3200">
                <a:solidFill>
                  <a:schemeClr val="tx1"/>
                </a:solidFill>
                <a:latin typeface="Times New Roman" panose="02020603050405020304" pitchFamily="18" charset="0"/>
              </a:defRPr>
            </a:lvl1pPr>
            <a:lvl2pPr marL="742950" indent="-285750">
              <a:buChar char="–"/>
              <a:defRPr kumimoji="1" sz="2800">
                <a:solidFill>
                  <a:srgbClr val="FF3300"/>
                </a:solidFill>
                <a:latin typeface="Times New Roman" panose="02020603050405020304" pitchFamily="18" charset="0"/>
              </a:defRPr>
            </a:lvl2pPr>
            <a:lvl3pPr marL="1143000" indent="-228600">
              <a:buChar char="•"/>
              <a:defRPr kumimoji="1" sz="2400">
                <a:solidFill>
                  <a:schemeClr val="accent2"/>
                </a:solidFill>
                <a:latin typeface="Times New Roman" panose="02020603050405020304" pitchFamily="18" charset="0"/>
              </a:defRPr>
            </a:lvl3pPr>
            <a:lvl4pPr marL="1600200" indent="-228600">
              <a:buChar char="–"/>
              <a:defRPr kumimoji="1" sz="2000">
                <a:solidFill>
                  <a:srgbClr val="0039E5"/>
                </a:solidFill>
                <a:latin typeface="Times New Roman" panose="02020603050405020304" pitchFamily="18" charset="0"/>
              </a:defRPr>
            </a:lvl4pPr>
            <a:lvl5pPr marL="2057400" indent="-228600">
              <a:buChar char="•"/>
              <a:defRPr kumimoji="1" sz="2000">
                <a:solidFill>
                  <a:schemeClr val="tx1"/>
                </a:solidFill>
                <a:latin typeface="Times New Roman" panose="02020603050405020304" pitchFamily="18" charset="0"/>
              </a:defRPr>
            </a:lvl5pPr>
            <a:lvl6pPr marL="25146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6pPr>
            <a:lvl7pPr marL="29718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7pPr>
            <a:lvl8pPr marL="34290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8pPr>
            <a:lvl9pPr marL="3886200" indent="-228600" eaLnBrk="0" fontAlgn="base" hangingPunct="0">
              <a:spcBef>
                <a:spcPct val="0"/>
              </a:spcBef>
              <a:spcAft>
                <a:spcPct val="0"/>
              </a:spcAft>
              <a:buChar char="•"/>
              <a:defRPr kumimoji="1" sz="2000">
                <a:solidFill>
                  <a:schemeClr val="tx1"/>
                </a:solidFill>
                <a:latin typeface="Times New Roman" panose="02020603050405020304" pitchFamily="18" charset="0"/>
              </a:defRPr>
            </a:lvl9pPr>
          </a:lstStyle>
          <a:p>
            <a:pPr>
              <a:buFontTx/>
              <a:buNone/>
            </a:pPr>
            <a:r>
              <a:rPr kumimoji="0" lang="en-US" altLang="tr-TR" sz="2400" b="1" i="1">
                <a:latin typeface="Arial" panose="020B0604020202020204" pitchFamily="34" charset="0"/>
              </a:rPr>
              <a:t>Process Engineering &amp; Fabrication:</a:t>
            </a:r>
          </a:p>
          <a:p>
            <a:pPr>
              <a:buFontTx/>
              <a:buNone/>
            </a:pPr>
            <a:r>
              <a:rPr kumimoji="0" lang="en-US" altLang="tr-TR" sz="2400">
                <a:latin typeface="Arial" panose="020B0604020202020204" pitchFamily="34" charset="0"/>
              </a:rPr>
              <a:t>develop and manufacture</a:t>
            </a:r>
            <a:br>
              <a:rPr kumimoji="0" lang="en-US" altLang="tr-TR" sz="2400">
                <a:latin typeface="Arial" panose="020B0604020202020204" pitchFamily="34" charset="0"/>
              </a:rPr>
            </a:br>
            <a:r>
              <a:rPr kumimoji="0" lang="en-US" altLang="tr-TR" sz="2400">
                <a:latin typeface="Arial" panose="020B0604020202020204" pitchFamily="34" charset="0"/>
              </a:rPr>
              <a:t>lowest-level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dissolve">
                                      <p:cBhvr>
                                        <p:cTn id="7" dur="500"/>
                                        <p:tgtEl>
                                          <p:spTgt spid="45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40"/>
                                        </p:tgtEl>
                                        <p:attrNameLst>
                                          <p:attrName>style.visibility</p:attrName>
                                        </p:attrNameLst>
                                      </p:cBhvr>
                                      <p:to>
                                        <p:strVal val="visible"/>
                                      </p:to>
                                    </p:set>
                                    <p:animEffect transition="in" filter="dissolve">
                                      <p:cBhvr>
                                        <p:cTn id="12" dur="500"/>
                                        <p:tgtEl>
                                          <p:spTgt spid="2254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2535"/>
                                        </p:tgtEl>
                                        <p:attrNameLst>
                                          <p:attrName>style.visibility</p:attrName>
                                        </p:attrNameLst>
                                      </p:cBhvr>
                                      <p:to>
                                        <p:strVal val="visible"/>
                                      </p:to>
                                    </p:set>
                                    <p:animEffect transition="in" filter="dissolve">
                                      <p:cBhvr>
                                        <p:cTn id="15" dur="500"/>
                                        <p:tgtEl>
                                          <p:spTgt spid="2253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5060"/>
                                        </p:tgtEl>
                                        <p:attrNameLst>
                                          <p:attrName>style.visibility</p:attrName>
                                        </p:attrNameLst>
                                      </p:cBhvr>
                                      <p:to>
                                        <p:strVal val="visible"/>
                                      </p:to>
                                    </p:set>
                                    <p:animEffect transition="in" filter="dissolve">
                                      <p:cBhvr>
                                        <p:cTn id="20" dur="500"/>
                                        <p:tgtEl>
                                          <p:spTgt spid="4506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2539"/>
                                        </p:tgtEl>
                                        <p:attrNameLst>
                                          <p:attrName>style.visibility</p:attrName>
                                        </p:attrNameLst>
                                      </p:cBhvr>
                                      <p:to>
                                        <p:strVal val="visible"/>
                                      </p:to>
                                    </p:set>
                                    <p:animEffect transition="in" filter="dissolve">
                                      <p:cBhvr>
                                        <p:cTn id="25" dur="500"/>
                                        <p:tgtEl>
                                          <p:spTgt spid="2253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536"/>
                                        </p:tgtEl>
                                        <p:attrNameLst>
                                          <p:attrName>style.visibility</p:attrName>
                                        </p:attrNameLst>
                                      </p:cBhvr>
                                      <p:to>
                                        <p:strVal val="visible"/>
                                      </p:to>
                                    </p:set>
                                    <p:animEffect transition="in" filter="dissolve">
                                      <p:cBhvr>
                                        <p:cTn id="28" dur="500"/>
                                        <p:tgtEl>
                                          <p:spTgt spid="2253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5061"/>
                                        </p:tgtEl>
                                        <p:attrNameLst>
                                          <p:attrName>style.visibility</p:attrName>
                                        </p:attrNameLst>
                                      </p:cBhvr>
                                      <p:to>
                                        <p:strVal val="visible"/>
                                      </p:to>
                                    </p:set>
                                    <p:animEffect transition="in" filter="dissolve">
                                      <p:cBhvr>
                                        <p:cTn id="33" dur="500"/>
                                        <p:tgtEl>
                                          <p:spTgt spid="4506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2538"/>
                                        </p:tgtEl>
                                        <p:attrNameLst>
                                          <p:attrName>style.visibility</p:attrName>
                                        </p:attrNameLst>
                                      </p:cBhvr>
                                      <p:to>
                                        <p:strVal val="visible"/>
                                      </p:to>
                                    </p:set>
                                    <p:animEffect transition="in" filter="dissolve">
                                      <p:cBhvr>
                                        <p:cTn id="38" dur="500"/>
                                        <p:tgtEl>
                                          <p:spTgt spid="2253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2541"/>
                                        </p:tgtEl>
                                        <p:attrNameLst>
                                          <p:attrName>style.visibility</p:attrName>
                                        </p:attrNameLst>
                                      </p:cBhvr>
                                      <p:to>
                                        <p:strVal val="visible"/>
                                      </p:to>
                                    </p:set>
                                    <p:animEffect transition="in" filter="dissolve">
                                      <p:cBhvr>
                                        <p:cTn id="41" dur="500"/>
                                        <p:tgtEl>
                                          <p:spTgt spid="2254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5064"/>
                                        </p:tgtEl>
                                        <p:attrNameLst>
                                          <p:attrName>style.visibility</p:attrName>
                                        </p:attrNameLst>
                                      </p:cBhvr>
                                      <p:to>
                                        <p:strVal val="visible"/>
                                      </p:to>
                                    </p:set>
                                    <p:animEffect transition="in" filter="dissolve">
                                      <p:cBhvr>
                                        <p:cTn id="46"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60" grpId="0" animBg="1"/>
      <p:bldP spid="45061" grpId="0" animBg="1"/>
      <p:bldP spid="22535" grpId="0"/>
      <p:bldP spid="22536" grpId="0"/>
      <p:bldP spid="45064" grpId="0" animBg="1"/>
      <p:bldP spid="22538" grpId="0" animBg="1"/>
      <p:bldP spid="22539" grpId="0" animBg="1"/>
      <p:bldP spid="22540" grpId="0" animBg="1"/>
      <p:bldP spid="22541" grpId="0"/>
    </p:bldLst>
  </p:timing>
</p:sld>
</file>

<file path=ppt/theme/theme1.xml><?xml version="1.0" encoding="utf-8"?>
<a:theme xmlns:a="http://schemas.openxmlformats.org/drawingml/2006/main" name="Bahcesehir master slide">
  <a:themeElements>
    <a:clrScheme name="Bahcesehir master slid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Bahcesehir master sli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bg2"/>
            </a:solidFill>
            <a:effectLst/>
            <a:latin typeface="Arial" charset="0"/>
          </a:defRPr>
        </a:defPPr>
      </a:lstStyle>
    </a:lnDef>
  </a:objectDefaults>
  <a:extraClrSchemeLst>
    <a:extraClrScheme>
      <a:clrScheme name="Bahcesehir master slide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Bahcesehir master slid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ahcesehir master slid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7165</TotalTime>
  <Words>3022</Words>
  <Application>Microsoft Office PowerPoint</Application>
  <PresentationFormat>On-screen Show (4:3)</PresentationFormat>
  <Paragraphs>630</Paragraphs>
  <Slides>54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Consolas</vt:lpstr>
      <vt:lpstr>Courier New</vt:lpstr>
      <vt:lpstr>Franklin Gothic Book</vt:lpstr>
      <vt:lpstr>Franklin Gothic Demi</vt:lpstr>
      <vt:lpstr>Garamond</vt:lpstr>
      <vt:lpstr>Tahoma</vt:lpstr>
      <vt:lpstr>Times New Roman</vt:lpstr>
      <vt:lpstr>Bahcesehir master slide</vt:lpstr>
      <vt:lpstr>PowerPoint Presentation</vt:lpstr>
      <vt:lpstr>PowerPoint Presentation</vt:lpstr>
      <vt:lpstr>Outline</vt:lpstr>
      <vt:lpstr>Introduction to the Computing</vt:lpstr>
      <vt:lpstr>Layers of Technology</vt:lpstr>
      <vt:lpstr>Layers of Technology</vt:lpstr>
      <vt:lpstr>Transformations Between Layers</vt:lpstr>
      <vt:lpstr>How do we solve a problem using a computer?</vt:lpstr>
      <vt:lpstr>Deeper and Deeper…</vt:lpstr>
      <vt:lpstr>Many Choices at Each Level</vt:lpstr>
      <vt:lpstr>The Computer Level Hierarchy</vt:lpstr>
      <vt:lpstr>Instruction Set Architecture</vt:lpstr>
      <vt:lpstr>Levels of Representation</vt:lpstr>
      <vt:lpstr>Programming</vt:lpstr>
      <vt:lpstr>What is a Program?</vt:lpstr>
      <vt:lpstr>Programming Tools Overview</vt:lpstr>
      <vt:lpstr>Program Translation Process</vt:lpstr>
      <vt:lpstr>Program Translation Process </vt:lpstr>
      <vt:lpstr>Compile/Run a Program</vt:lpstr>
      <vt:lpstr>Evolution of programming languages</vt:lpstr>
      <vt:lpstr>Some Programming Languages</vt:lpstr>
      <vt:lpstr>Programming Language Categories</vt:lpstr>
      <vt:lpstr>Object-Oriented Languages</vt:lpstr>
      <vt:lpstr>What Is Object-oriented Programming?</vt:lpstr>
      <vt:lpstr>Building Blocks of Object-oriented Programming</vt:lpstr>
      <vt:lpstr>Structure of a Java Program</vt:lpstr>
      <vt:lpstr>Names and identifiers</vt:lpstr>
      <vt:lpstr>Keywords</vt:lpstr>
      <vt:lpstr>Syntax</vt:lpstr>
      <vt:lpstr>Comments</vt:lpstr>
      <vt:lpstr>Using comments</vt:lpstr>
      <vt:lpstr>The Concept of an Algorithm</vt:lpstr>
      <vt:lpstr>The Concept of Algorithm</vt:lpstr>
      <vt:lpstr>The Abstract Nature of Algorithms</vt:lpstr>
      <vt:lpstr>Algorithm Discovery</vt:lpstr>
      <vt:lpstr>Algorithm - Example</vt:lpstr>
      <vt:lpstr>Algorithm - Example</vt:lpstr>
      <vt:lpstr>Algorithm - Example</vt:lpstr>
      <vt:lpstr>Algorithm - Example</vt:lpstr>
      <vt:lpstr>Algorithm - Example</vt:lpstr>
      <vt:lpstr>PowerPoint Presentation</vt:lpstr>
      <vt:lpstr>PowerPoint Presentation</vt:lpstr>
      <vt:lpstr>Hello World Application</vt:lpstr>
      <vt:lpstr>Hello World Application</vt:lpstr>
      <vt:lpstr>Hello World Application</vt:lpstr>
      <vt:lpstr>Hello World Application</vt:lpstr>
      <vt:lpstr>Hello World Application</vt:lpstr>
      <vt:lpstr>Hello World Application</vt:lpstr>
      <vt:lpstr>Hello World Application</vt:lpstr>
      <vt:lpstr>Hello World Application</vt:lpstr>
      <vt:lpstr>Hello World Application</vt:lpstr>
      <vt:lpstr>Screenshot of the Eclips IDE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UTP Cable Connectors</dc:title>
  <dc:creator>N AYDIN</dc:creator>
  <cp:lastModifiedBy>Nizamettin AYDIN</cp:lastModifiedBy>
  <cp:revision>378</cp:revision>
  <dcterms:created xsi:type="dcterms:W3CDTF">2004-11-05T11:30:37Z</dcterms:created>
  <dcterms:modified xsi:type="dcterms:W3CDTF">2024-07-07T21:43:29Z</dcterms:modified>
</cp:coreProperties>
</file>